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56" r:id="rId5"/>
    <p:sldId id="272" r:id="rId6"/>
    <p:sldId id="275" r:id="rId7"/>
    <p:sldId id="305" r:id="rId8"/>
    <p:sldId id="276" r:id="rId9"/>
    <p:sldId id="277" r:id="rId10"/>
    <p:sldId id="304" r:id="rId11"/>
    <p:sldId id="299" r:id="rId12"/>
    <p:sldId id="300" r:id="rId13"/>
    <p:sldId id="279" r:id="rId14"/>
    <p:sldId id="301" r:id="rId15"/>
    <p:sldId id="303" r:id="rId16"/>
    <p:sldId id="270" r:id="rId17"/>
    <p:sldId id="291" r:id="rId18"/>
    <p:sldId id="269" r:id="rId19"/>
    <p:sldId id="264" r:id="rId20"/>
    <p:sldId id="280" r:id="rId21"/>
    <p:sldId id="268" r:id="rId22"/>
    <p:sldId id="281" r:id="rId23"/>
    <p:sldId id="282" r:id="rId24"/>
    <p:sldId id="292" r:id="rId25"/>
    <p:sldId id="302" r:id="rId26"/>
    <p:sldId id="298" r:id="rId27"/>
    <p:sldId id="306" r:id="rId28"/>
    <p:sldId id="265" r:id="rId29"/>
    <p:sldId id="286" r:id="rId30"/>
    <p:sldId id="307" r:id="rId31"/>
    <p:sldId id="309" r:id="rId32"/>
    <p:sldId id="310" r:id="rId33"/>
    <p:sldId id="308" r:id="rId34"/>
    <p:sldId id="258" r:id="rId3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DAF403-F19A-5BFB-5031-395A2511F5CA}" name="Kelly Porton" initials="KP" userId="S::Kelly.Porton@acc.co.nz::0d54e77c-0e09-42a2-8398-7d368b0cc4b6" providerId="AD"/>
  <p188:author id="{5A10F97B-751F-A5E0-FBD5-67938A32EA6B}" name="Kelly Porton" initials="KP" userId="S::kelly.porton@acc.co.nz::0d54e77c-0e09-42a2-8398-7d368b0cc4b6" providerId="AD"/>
  <p188:author id="{46098088-61C3-14DD-B2D2-DDD7A267708A}" name="Emma Hutchison" initials="EH" userId="S::Emma.Hutchison@acc.co.nz::f822ed97-cd4f-4b24-822f-20d1fbaaa8a0" providerId="AD"/>
  <p188:author id="{0CB4B2A9-AA13-D5CF-41A2-15A23F74EF14}" name="Dorothy Clendon" initials="DC" userId="S::dorothy.clendon@acc.co.nz::a195d751-5092-4c30-b5ae-095fdcd70159" providerId="AD"/>
  <p188:author id="{B3831AD9-B752-C88E-A1D3-B70F0F0370D5}" name="Adrian Pretorius" initials="AP" userId="S::Adrian.Pretorius@acc.co.nz::7cef4514-fd31-44e0-a7ba-aeb4b5bf06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6B"/>
    <a:srgbClr val="ED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1" autoAdjust="0"/>
    <p:restoredTop sz="94660"/>
  </p:normalViewPr>
  <p:slideViewPr>
    <p:cSldViewPr snapToGrid="0">
      <p:cViewPr varScale="1">
        <p:scale>
          <a:sx n="49" d="100"/>
          <a:sy n="49" d="100"/>
        </p:scale>
        <p:origin x="45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62559115594426E-2"/>
          <c:y val="8.2721319991251097E-2"/>
          <c:w val="0.89508890017780041"/>
          <c:h val="0.70909571850393704"/>
        </c:manualLayout>
      </c:layout>
      <c:barChart>
        <c:barDir val="col"/>
        <c:grouping val="clustered"/>
        <c:varyColors val="0"/>
        <c:ser>
          <c:idx val="0"/>
          <c:order val="0"/>
          <c:tx>
            <c:strRef>
              <c:f>'Results including second audit'!$R$57</c:f>
              <c:strCache>
                <c:ptCount val="1"/>
                <c:pt idx="0">
                  <c:v>Percantage Pass </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c:spPr>
          <c:invertIfNegative val="0"/>
          <c:dLbls>
            <c:dLbl>
              <c:idx val="0"/>
              <c:tx>
                <c:rich>
                  <a:bodyPr/>
                  <a:lstStyle/>
                  <a:p>
                    <a:fld id="{A3972D97-09B8-C74F-B6B8-0D96CD67B207}" type="VALUE">
                      <a:rPr lang="en-US">
                        <a:latin typeface="Arial" panose="020B0604020202020204" pitchFamily="34" charset="0"/>
                        <a:cs typeface="Arial" panose="020B0604020202020204" pitchFamily="34" charset="0"/>
                      </a:rPr>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FA-4B40-861D-C0C934322C7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including second audit'!$Q$58:$Q$64</c:f>
              <c:strCache>
                <c:ptCount val="7"/>
                <c:pt idx="0">
                  <c:v>Urinary catherteriation (n=7)</c:v>
                </c:pt>
                <c:pt idx="1">
                  <c:v>Phlebotomy (n=10)</c:v>
                </c:pt>
                <c:pt idx="2">
                  <c:v>Other (n=8)</c:v>
                </c:pt>
                <c:pt idx="3">
                  <c:v>Drain or central line removal (n=9)</c:v>
                </c:pt>
                <c:pt idx="4">
                  <c:v>PIVC insertion (n=22)</c:v>
                </c:pt>
                <c:pt idx="5">
                  <c:v>Dressing (n=29)</c:v>
                </c:pt>
                <c:pt idx="6">
                  <c:v>Access line (n=32)</c:v>
                </c:pt>
              </c:strCache>
            </c:strRef>
          </c:cat>
          <c:val>
            <c:numRef>
              <c:f>'Results including second audit'!$R$58:$R$64</c:f>
              <c:numCache>
                <c:formatCode>0%</c:formatCode>
                <c:ptCount val="7"/>
                <c:pt idx="0">
                  <c:v>1</c:v>
                </c:pt>
                <c:pt idx="1">
                  <c:v>0.9</c:v>
                </c:pt>
                <c:pt idx="2">
                  <c:v>0.88</c:v>
                </c:pt>
                <c:pt idx="3">
                  <c:v>0.78</c:v>
                </c:pt>
                <c:pt idx="4">
                  <c:v>0.64</c:v>
                </c:pt>
                <c:pt idx="5">
                  <c:v>0.62</c:v>
                </c:pt>
                <c:pt idx="6">
                  <c:v>0.59</c:v>
                </c:pt>
              </c:numCache>
            </c:numRef>
          </c:val>
          <c:extLst>
            <c:ext xmlns:c16="http://schemas.microsoft.com/office/drawing/2014/chart" uri="{C3380CC4-5D6E-409C-BE32-E72D297353CC}">
              <c16:uniqueId val="{00000000-3C7D-4A7C-83F9-7EDAF3D71662}"/>
            </c:ext>
          </c:extLst>
        </c:ser>
        <c:dLbls>
          <c:showLegendKey val="0"/>
          <c:showVal val="0"/>
          <c:showCatName val="0"/>
          <c:showSerName val="0"/>
          <c:showPercent val="0"/>
          <c:showBubbleSize val="0"/>
        </c:dLbls>
        <c:gapWidth val="219"/>
        <c:overlap val="-27"/>
        <c:axId val="582567368"/>
        <c:axId val="582570648"/>
      </c:barChart>
      <c:catAx>
        <c:axId val="582567368"/>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r>
                  <a:rPr lang="en-NZ" sz="2800">
                    <a:solidFill>
                      <a:schemeClr val="tx2"/>
                    </a:solidFill>
                  </a:rPr>
                  <a:t>Procedure type</a:t>
                </a:r>
              </a:p>
            </c:rich>
          </c:tx>
          <c:layout>
            <c:manualLayout>
              <c:xMode val="edge"/>
              <c:yMode val="edge"/>
              <c:x val="0.78266537247360224"/>
              <c:y val="0.9378744134255945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582570648"/>
        <c:crosses val="autoZero"/>
        <c:auto val="1"/>
        <c:lblAlgn val="ctr"/>
        <c:lblOffset val="100"/>
        <c:noMultiLvlLbl val="0"/>
      </c:catAx>
      <c:valAx>
        <c:axId val="5825706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2"/>
                    </a:solidFill>
                    <a:latin typeface="+mn-lt"/>
                    <a:ea typeface="+mn-ea"/>
                    <a:cs typeface="+mn-cs"/>
                  </a:defRPr>
                </a:pPr>
                <a:r>
                  <a:rPr lang="en-NZ" sz="2800">
                    <a:solidFill>
                      <a:schemeClr val="tx2"/>
                    </a:solidFill>
                  </a:rPr>
                  <a:t>Percentage Pass </a:t>
                </a:r>
              </a:p>
            </c:rich>
          </c:tx>
          <c:layout>
            <c:manualLayout>
              <c:xMode val="edge"/>
              <c:yMode val="edge"/>
              <c:x val="3.2520531707730081E-3"/>
              <c:y val="0.31713831225642247"/>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58256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85372074969499E-2"/>
          <c:y val="3.1515531712382104E-2"/>
          <c:w val="0.90570742917698666"/>
          <c:h val="0.82137218424619995"/>
        </c:manualLayout>
      </c:layout>
      <c:barChart>
        <c:barDir val="col"/>
        <c:grouping val="clustered"/>
        <c:varyColors val="0"/>
        <c:ser>
          <c:idx val="0"/>
          <c:order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including second audit'!$A$55:$A$61</c:f>
              <c:strCache>
                <c:ptCount val="7"/>
                <c:pt idx="0">
                  <c:v>Hand hygiene post-procedure</c:v>
                </c:pt>
                <c:pt idx="1">
                  <c:v>Hand hygiene pre-procedure</c:v>
                </c:pt>
                <c:pt idx="2">
                  <c:v>Hand hygeine pre-setup</c:v>
                </c:pt>
                <c:pt idx="3">
                  <c:v>Gloves not used appropraitely</c:v>
                </c:pt>
                <c:pt idx="4">
                  <c:v>Patient site retouched</c:v>
                </c:pt>
                <c:pt idx="5">
                  <c:v>Setup of environment</c:v>
                </c:pt>
                <c:pt idx="6">
                  <c:v>Critical parts contaminated</c:v>
                </c:pt>
              </c:strCache>
            </c:strRef>
          </c:cat>
          <c:val>
            <c:numRef>
              <c:f>'Results including second audit'!$F$55:$F$61</c:f>
              <c:numCache>
                <c:formatCode>General</c:formatCode>
                <c:ptCount val="7"/>
                <c:pt idx="0">
                  <c:v>16</c:v>
                </c:pt>
                <c:pt idx="1">
                  <c:v>16</c:v>
                </c:pt>
                <c:pt idx="2">
                  <c:v>12</c:v>
                </c:pt>
                <c:pt idx="3">
                  <c:v>10</c:v>
                </c:pt>
                <c:pt idx="4">
                  <c:v>8</c:v>
                </c:pt>
                <c:pt idx="5">
                  <c:v>5</c:v>
                </c:pt>
                <c:pt idx="6">
                  <c:v>3</c:v>
                </c:pt>
              </c:numCache>
            </c:numRef>
          </c:val>
          <c:extLst>
            <c:ext xmlns:c16="http://schemas.microsoft.com/office/drawing/2014/chart" uri="{C3380CC4-5D6E-409C-BE32-E72D297353CC}">
              <c16:uniqueId val="{00000000-77AB-43CE-AC9B-685132487B8B}"/>
            </c:ext>
          </c:extLst>
        </c:ser>
        <c:dLbls>
          <c:showLegendKey val="0"/>
          <c:showVal val="0"/>
          <c:showCatName val="0"/>
          <c:showSerName val="0"/>
          <c:showPercent val="0"/>
          <c:showBubbleSize val="0"/>
        </c:dLbls>
        <c:gapWidth val="219"/>
        <c:overlap val="-27"/>
        <c:axId val="487420720"/>
        <c:axId val="487421376"/>
      </c:barChart>
      <c:catAx>
        <c:axId val="48742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487421376"/>
        <c:crosses val="autoZero"/>
        <c:auto val="1"/>
        <c:lblAlgn val="ctr"/>
        <c:lblOffset val="100"/>
        <c:noMultiLvlLbl val="0"/>
      </c:catAx>
      <c:valAx>
        <c:axId val="4874213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accent1">
                        <a:lumMod val="50000"/>
                      </a:schemeClr>
                    </a:solidFill>
                    <a:latin typeface="+mn-lt"/>
                    <a:ea typeface="+mn-ea"/>
                    <a:cs typeface="+mn-cs"/>
                  </a:defRPr>
                </a:pPr>
                <a:r>
                  <a:rPr lang="en-US" sz="2800">
                    <a:solidFill>
                      <a:schemeClr val="accent1">
                        <a:lumMod val="50000"/>
                      </a:schemeClr>
                    </a:solidFill>
                  </a:rPr>
                  <a:t>Number</a:t>
                </a:r>
              </a:p>
            </c:rich>
          </c:tx>
          <c:layout>
            <c:manualLayout>
              <c:xMode val="edge"/>
              <c:yMode val="edge"/>
              <c:x val="6.4813993321257372E-3"/>
              <c:y val="0.36741700556661189"/>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accent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crossAx val="487420720"/>
        <c:crosses val="autoZero"/>
        <c:crossBetween val="between"/>
        <c:min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FDE569E-995C-4B6C-8989-18C66A6E495B}" type="datetimeFigureOut">
              <a:rPr lang="en-NZ" smtClean="0"/>
              <a:t>4/05/2023</a:t>
            </a:fld>
            <a:endParaRPr lang="en-NZ"/>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6296064-4D91-42F1-B392-BD618813CED6}" type="slidenum">
              <a:rPr lang="en-NZ" smtClean="0"/>
              <a:t>‹#›</a:t>
            </a:fld>
            <a:endParaRPr lang="en-NZ"/>
          </a:p>
        </p:txBody>
      </p:sp>
    </p:spTree>
    <p:extLst>
      <p:ext uri="{BB962C8B-B14F-4D97-AF65-F5344CB8AC3E}">
        <p14:creationId xmlns:p14="http://schemas.microsoft.com/office/powerpoint/2010/main" val="37827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1</a:t>
            </a:fld>
            <a:endParaRPr lang="en-NZ"/>
          </a:p>
        </p:txBody>
      </p:sp>
    </p:spTree>
    <p:extLst>
      <p:ext uri="{BB962C8B-B14F-4D97-AF65-F5344CB8AC3E}">
        <p14:creationId xmlns:p14="http://schemas.microsoft.com/office/powerpoint/2010/main" val="293667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a:t>
            </a:r>
          </a:p>
          <a:p>
            <a:r>
              <a:rPr lang="en-NZ" b="0"/>
              <a:t>Each definition providing examples. Aim to include examples that a relevant to the group. </a:t>
            </a:r>
          </a:p>
        </p:txBody>
      </p:sp>
      <p:sp>
        <p:nvSpPr>
          <p:cNvPr id="4" name="Slide Number Placeholder 3"/>
          <p:cNvSpPr>
            <a:spLocks noGrp="1"/>
          </p:cNvSpPr>
          <p:nvPr>
            <p:ph type="sldNum" sz="quarter" idx="5"/>
          </p:nvPr>
        </p:nvSpPr>
        <p:spPr/>
        <p:txBody>
          <a:bodyPr/>
          <a:lstStyle/>
          <a:p>
            <a:fld id="{06296064-4D91-42F1-B392-BD618813CED6}" type="slidenum">
              <a:rPr lang="en-NZ" smtClean="0"/>
              <a:t>12</a:t>
            </a:fld>
            <a:endParaRPr lang="en-NZ"/>
          </a:p>
        </p:txBody>
      </p:sp>
    </p:spTree>
    <p:extLst>
      <p:ext uri="{BB962C8B-B14F-4D97-AF65-F5344CB8AC3E}">
        <p14:creationId xmlns:p14="http://schemas.microsoft.com/office/powerpoint/2010/main" val="159601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a:p>
        </p:txBody>
      </p:sp>
      <p:sp>
        <p:nvSpPr>
          <p:cNvPr id="4" name="Slide Number Placeholder 3"/>
          <p:cNvSpPr>
            <a:spLocks noGrp="1"/>
          </p:cNvSpPr>
          <p:nvPr>
            <p:ph type="sldNum" sz="quarter" idx="10"/>
          </p:nvPr>
        </p:nvSpPr>
        <p:spPr/>
        <p:txBody>
          <a:bodyPr/>
          <a:lstStyle/>
          <a:p>
            <a:fld id="{06296064-4D91-42F1-B392-BD618813CED6}" type="slidenum">
              <a:rPr lang="en-NZ" smtClean="0"/>
              <a:t>13</a:t>
            </a:fld>
            <a:endParaRPr lang="en-NZ"/>
          </a:p>
        </p:txBody>
      </p:sp>
    </p:spTree>
    <p:extLst>
      <p:ext uri="{BB962C8B-B14F-4D97-AF65-F5344CB8AC3E}">
        <p14:creationId xmlns:p14="http://schemas.microsoft.com/office/powerpoint/2010/main" val="408484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a:t>
            </a:r>
            <a:r>
              <a:rPr lang="en-NZ"/>
              <a:t> </a:t>
            </a:r>
          </a:p>
          <a:p>
            <a:pPr marL="171450" indent="-171450">
              <a:buFont typeface="Arial" panose="020B0604020202020204" pitchFamily="34" charset="0"/>
              <a:buChar char="•"/>
            </a:pPr>
            <a:r>
              <a:rPr lang="en-NZ" b="0" u="sng"/>
              <a:t>Plan </a:t>
            </a:r>
            <a:r>
              <a:rPr lang="en-NZ"/>
              <a:t>using procedure manuals and local policies  - (educator refer to your organisation/areas specific manuals/policies.) </a:t>
            </a:r>
          </a:p>
          <a:p>
            <a:pPr marL="171450" indent="-171450">
              <a:buFont typeface="Arial" panose="020B0604020202020204" pitchFamily="34" charset="0"/>
              <a:buChar char="•"/>
            </a:pPr>
            <a:r>
              <a:rPr lang="en-NZ" b="0" i="0" u="sng"/>
              <a:t>Prepare</a:t>
            </a:r>
            <a:r>
              <a:rPr lang="en-NZ"/>
              <a:t> - Patient – consent. - Environment – examples such as remove</a:t>
            </a:r>
            <a:r>
              <a:rPr lang="en-NZ" baseline="0"/>
              <a:t> open commode , move bedding/ clothing , lanyard and hair out of the way. Equipment – gather the equipment required </a:t>
            </a:r>
          </a:p>
          <a:p>
            <a:pPr marL="171450" indent="-171450">
              <a:buFont typeface="Arial" panose="020B0604020202020204" pitchFamily="34" charset="0"/>
              <a:buChar char="•"/>
            </a:pPr>
            <a:r>
              <a:rPr lang="en-NZ" b="0" u="sng" baseline="0"/>
              <a:t>Sequencing </a:t>
            </a:r>
            <a:r>
              <a:rPr lang="en-NZ" baseline="0"/>
              <a:t>– use of procedure manuals. Aim to undertake dirty task before clean</a:t>
            </a:r>
          </a:p>
          <a:p>
            <a:pPr marL="171450" indent="-171450">
              <a:buFont typeface="Arial" panose="020B0604020202020204" pitchFamily="34" charset="0"/>
              <a:buChar char="•"/>
            </a:pPr>
            <a:r>
              <a:rPr lang="en-NZ" b="0" u="sng" baseline="0"/>
              <a:t>Decide</a:t>
            </a:r>
            <a:r>
              <a:rPr lang="en-NZ" b="1" baseline="0"/>
              <a:t> </a:t>
            </a:r>
            <a:r>
              <a:rPr lang="en-NZ" baseline="0"/>
              <a:t>– Work surfaces - discuss types. How key parts will be protected. Gloves – discuss when to use sterile vs non sterile. Assistant – patient unable to maintain position </a:t>
            </a:r>
            <a:r>
              <a:rPr lang="en-NZ" baseline="0" err="1"/>
              <a:t>ie</a:t>
            </a:r>
            <a:r>
              <a:rPr lang="en-NZ" baseline="0"/>
              <a:t> needs leg held, confused patient – risk of touching. Rubbish Placement -  not pass over or touch the work surfaces </a:t>
            </a:r>
            <a:endParaRPr lang="en-NZ"/>
          </a:p>
          <a:p>
            <a:pPr marL="171450" indent="-171450">
              <a:buFont typeface="Arial" panose="020B0604020202020204" pitchFamily="34" charset="0"/>
              <a:buChar char="•"/>
            </a:pPr>
            <a:endParaRPr lang="en-NZ"/>
          </a:p>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14</a:t>
            </a:fld>
            <a:endParaRPr lang="en-NZ"/>
          </a:p>
        </p:txBody>
      </p:sp>
    </p:spTree>
    <p:extLst>
      <p:ext uri="{BB962C8B-B14F-4D97-AF65-F5344CB8AC3E}">
        <p14:creationId xmlns:p14="http://schemas.microsoft.com/office/powerpoint/2010/main" val="174083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15</a:t>
            </a:fld>
            <a:endParaRPr lang="en-NZ"/>
          </a:p>
        </p:txBody>
      </p:sp>
    </p:spTree>
    <p:extLst>
      <p:ext uri="{BB962C8B-B14F-4D97-AF65-F5344CB8AC3E}">
        <p14:creationId xmlns:p14="http://schemas.microsoft.com/office/powerpoint/2010/main" val="284102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a:t>
            </a:r>
            <a:r>
              <a:rPr lang="en-NZ" b="1" baseline="0"/>
              <a:t> </a:t>
            </a:r>
          </a:p>
          <a:p>
            <a:pPr marL="171450" indent="-171450">
              <a:buFont typeface="Arial" panose="020B0604020202020204" pitchFamily="34" charset="0"/>
              <a:buChar char="•"/>
            </a:pPr>
            <a:r>
              <a:rPr lang="en-NZ" baseline="0"/>
              <a:t>Examples of how protective packaging can be used to protect key parts (educator could demonstrate with actual examples) </a:t>
            </a:r>
          </a:p>
          <a:p>
            <a:pPr marL="171450" indent="-171450">
              <a:buFont typeface="Arial" panose="020B0604020202020204" pitchFamily="34" charset="0"/>
              <a:buChar char="•"/>
            </a:pPr>
            <a:r>
              <a:rPr lang="en-NZ" baseline="0"/>
              <a:t>Aseptic field with examples (educator could demonstrate with actual examples) </a:t>
            </a:r>
          </a:p>
          <a:p>
            <a:pPr marL="171450" indent="-171450">
              <a:buFont typeface="Arial" panose="020B0604020202020204" pitchFamily="34" charset="0"/>
              <a:buChar char="•"/>
            </a:pPr>
            <a:r>
              <a:rPr lang="en-NZ" baseline="0"/>
              <a:t>Given examples of Key parts attached to patient</a:t>
            </a:r>
          </a:p>
          <a:p>
            <a:pPr marL="171450" indent="-171450">
              <a:buFont typeface="Arial" panose="020B0604020202020204" pitchFamily="34" charset="0"/>
              <a:buChar char="•"/>
            </a:pPr>
            <a:r>
              <a:rPr lang="en-NZ" baseline="0"/>
              <a:t>Antiseptic use including allowing to dry </a:t>
            </a:r>
          </a:p>
          <a:p>
            <a:pPr marL="171450" indent="-171450">
              <a:buFont typeface="Arial" panose="020B0604020202020204" pitchFamily="34" charset="0"/>
              <a:buChar char="•"/>
            </a:pPr>
            <a:r>
              <a:rPr lang="en-NZ" baseline="0"/>
              <a:t>Avoid touching</a:t>
            </a:r>
          </a:p>
          <a:p>
            <a:pPr marL="171450" indent="-171450">
              <a:buFont typeface="Arial" panose="020B0604020202020204" pitchFamily="34" charset="0"/>
              <a:buChar char="•"/>
            </a:pPr>
            <a:r>
              <a:rPr lang="en-NZ" baseline="0"/>
              <a:t>Appropriate glove use </a:t>
            </a:r>
          </a:p>
          <a:p>
            <a:pPr marL="171450" indent="-171450">
              <a:buFont typeface="Arial" panose="020B0604020202020204" pitchFamily="34" charset="0"/>
              <a:buChar char="•"/>
            </a:pPr>
            <a:r>
              <a:rPr lang="en-NZ" baseline="0"/>
              <a:t>Reminder hand hygiene </a:t>
            </a: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17</a:t>
            </a:fld>
            <a:endParaRPr lang="en-NZ"/>
          </a:p>
        </p:txBody>
      </p:sp>
    </p:spTree>
    <p:extLst>
      <p:ext uri="{BB962C8B-B14F-4D97-AF65-F5344CB8AC3E}">
        <p14:creationId xmlns:p14="http://schemas.microsoft.com/office/powerpoint/2010/main" val="226644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t>
            </a:r>
          </a:p>
        </p:txBody>
      </p:sp>
      <p:sp>
        <p:nvSpPr>
          <p:cNvPr id="4" name="Slide Number Placeholder 3"/>
          <p:cNvSpPr>
            <a:spLocks noGrp="1"/>
          </p:cNvSpPr>
          <p:nvPr>
            <p:ph type="sldNum" sz="quarter" idx="10"/>
          </p:nvPr>
        </p:nvSpPr>
        <p:spPr/>
        <p:txBody>
          <a:bodyPr/>
          <a:lstStyle/>
          <a:p>
            <a:fld id="{06296064-4D91-42F1-B392-BD618813CED6}" type="slidenum">
              <a:rPr lang="en-NZ" smtClean="0"/>
              <a:t>18</a:t>
            </a:fld>
            <a:endParaRPr lang="en-NZ"/>
          </a:p>
        </p:txBody>
      </p:sp>
    </p:spTree>
    <p:extLst>
      <p:ext uri="{BB962C8B-B14F-4D97-AF65-F5344CB8AC3E}">
        <p14:creationId xmlns:p14="http://schemas.microsoft.com/office/powerpoint/2010/main" val="353349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a:t>Discuss</a:t>
            </a:r>
            <a:r>
              <a:rPr lang="en-NZ" baseline="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a:t>Cleaning of Key sites including allowing to dry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a:t>Avoiding touching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a:t>Appropriate glove use – provide clinical examples of when to choose different gloves. Use examples relevant to workplace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a:t>Reminder hand hygiene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baseline="0"/>
          </a:p>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20</a:t>
            </a:fld>
            <a:endParaRPr lang="en-NZ"/>
          </a:p>
        </p:txBody>
      </p:sp>
    </p:spTree>
    <p:extLst>
      <p:ext uri="{BB962C8B-B14F-4D97-AF65-F5344CB8AC3E}">
        <p14:creationId xmlns:p14="http://schemas.microsoft.com/office/powerpoint/2010/main" val="301670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1"/>
              <a:t>Discuss</a:t>
            </a:r>
          </a:p>
          <a:p>
            <a:pPr marL="171450" indent="-171450">
              <a:buFont typeface="Arial" panose="020B0604020202020204" pitchFamily="34" charset="0"/>
              <a:buChar char="•"/>
            </a:pPr>
            <a:r>
              <a:rPr lang="en-NZ" b="0"/>
              <a:t>Reminder hand hygiene </a:t>
            </a:r>
          </a:p>
          <a:p>
            <a:pPr marL="171450" indent="-171450">
              <a:buFont typeface="Arial" panose="020B0604020202020204" pitchFamily="34" charset="0"/>
              <a:buChar char="•"/>
            </a:pPr>
            <a:r>
              <a:rPr lang="en-NZ" b="0"/>
              <a:t>Including patient, whānau other health care professionals </a:t>
            </a:r>
          </a:p>
          <a:p>
            <a:pPr marL="171450" indent="-171450">
              <a:buFont typeface="Arial" panose="020B0604020202020204" pitchFamily="34" charset="0"/>
              <a:buChar char="•"/>
            </a:pPr>
            <a:r>
              <a:rPr lang="en-NZ" b="0"/>
              <a:t>Importance that advice is procedure specific</a:t>
            </a:r>
          </a:p>
          <a:p>
            <a:pPr marL="171450" indent="-171450">
              <a:buFont typeface="Arial" panose="020B0604020202020204" pitchFamily="34" charset="0"/>
              <a:buChar char="•"/>
            </a:pPr>
            <a:r>
              <a:rPr lang="en-NZ" b="0"/>
              <a:t>Includes signs and symptoms of complications </a:t>
            </a:r>
          </a:p>
          <a:p>
            <a:pPr marL="171450" indent="-171450">
              <a:buFont typeface="Arial" panose="020B0604020202020204" pitchFamily="34" charset="0"/>
              <a:buChar char="•"/>
            </a:pPr>
            <a:r>
              <a:rPr lang="en-NZ" b="0"/>
              <a:t>How and when to contact health professional</a:t>
            </a:r>
          </a:p>
          <a:p>
            <a:pPr marL="171450" indent="-171450">
              <a:buFont typeface="Arial" panose="020B0604020202020204" pitchFamily="34" charset="0"/>
              <a:buChar char="•"/>
            </a:pPr>
            <a:r>
              <a:rPr lang="en-NZ" b="0"/>
              <a:t>Ideally written but client appropriate </a:t>
            </a:r>
          </a:p>
          <a:p>
            <a:pPr marL="171450" indent="-171450">
              <a:buFont typeface="Arial" panose="020B0604020202020204" pitchFamily="34" charset="0"/>
              <a:buChar char="•"/>
            </a:pPr>
            <a:r>
              <a:rPr lang="en-NZ" b="0"/>
              <a:t>If relevant uses examples of advice sheets that are already available in specific organisation/workplace</a:t>
            </a: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21</a:t>
            </a:fld>
            <a:endParaRPr lang="en-NZ"/>
          </a:p>
        </p:txBody>
      </p:sp>
    </p:spTree>
    <p:extLst>
      <p:ext uri="{BB962C8B-B14F-4D97-AF65-F5344CB8AC3E}">
        <p14:creationId xmlns:p14="http://schemas.microsoft.com/office/powerpoint/2010/main" val="286946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 </a:t>
            </a:r>
          </a:p>
          <a:p>
            <a:r>
              <a:rPr lang="en-NZ"/>
              <a:t>Its ok ….  No matter how experienced you think you are you are human; mistakes happen. Our patient and the environments we work  in are not predictable – breaches occur. However, what we do next is important. To minimise risk to the patient, need to start again. </a:t>
            </a:r>
          </a:p>
          <a:p>
            <a:r>
              <a:rPr lang="en-NZ"/>
              <a:t>If you see a breach politely say something and assist colleague to start again. If I colleague points, you have made a mistake don’t let your ego put your patient at risk, thank them and start again. </a:t>
            </a:r>
          </a:p>
          <a:p>
            <a:r>
              <a:rPr lang="en-NZ" b="1"/>
              <a:t>Activity </a:t>
            </a:r>
          </a:p>
          <a:p>
            <a:r>
              <a:rPr lang="en-NZ"/>
              <a:t>- Ask for group to suggest ways they might politely “say something” </a:t>
            </a:r>
          </a:p>
          <a:p>
            <a:endParaRPr lang="en-NZ"/>
          </a:p>
        </p:txBody>
      </p:sp>
      <p:sp>
        <p:nvSpPr>
          <p:cNvPr id="4" name="Slide Number Placeholder 3"/>
          <p:cNvSpPr>
            <a:spLocks noGrp="1"/>
          </p:cNvSpPr>
          <p:nvPr>
            <p:ph type="sldNum" sz="quarter" idx="5"/>
          </p:nvPr>
        </p:nvSpPr>
        <p:spPr/>
        <p:txBody>
          <a:bodyPr/>
          <a:lstStyle/>
          <a:p>
            <a:fld id="{06296064-4D91-42F1-B392-BD618813CED6}" type="slidenum">
              <a:rPr lang="en-NZ" smtClean="0"/>
              <a:t>22</a:t>
            </a:fld>
            <a:endParaRPr lang="en-NZ"/>
          </a:p>
        </p:txBody>
      </p:sp>
    </p:spTree>
    <p:extLst>
      <p:ext uri="{BB962C8B-B14F-4D97-AF65-F5344CB8AC3E}">
        <p14:creationId xmlns:p14="http://schemas.microsoft.com/office/powerpoint/2010/main" val="202905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23</a:t>
            </a:fld>
            <a:endParaRPr lang="en-NZ"/>
          </a:p>
        </p:txBody>
      </p:sp>
    </p:spTree>
    <p:extLst>
      <p:ext uri="{BB962C8B-B14F-4D97-AF65-F5344CB8AC3E}">
        <p14:creationId xmlns:p14="http://schemas.microsoft.com/office/powerpoint/2010/main" val="75959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1"/>
              <a:t>Discuss</a:t>
            </a:r>
            <a:r>
              <a:rPr lang="en-NZ"/>
              <a:t> - aim</a:t>
            </a:r>
          </a:p>
          <a:p>
            <a:pPr marL="0" indent="0">
              <a:buFont typeface="Arial" panose="020B0604020202020204" pitchFamily="34" charset="0"/>
              <a:buNone/>
            </a:pPr>
            <a:r>
              <a:rPr lang="en-NZ" b="1"/>
              <a:t>Educator - Talk Points </a:t>
            </a:r>
          </a:p>
          <a:p>
            <a:pPr marL="171450" indent="-171450">
              <a:buFont typeface="Arial" panose="020B0604020202020204" pitchFamily="34" charset="0"/>
              <a:buChar char="•"/>
            </a:pPr>
            <a:r>
              <a:rPr lang="en-NZ"/>
              <a:t>May have expected to come here and learning ‘perfect’ technique, maybe how</a:t>
            </a:r>
            <a:r>
              <a:rPr lang="en-NZ" baseline="0"/>
              <a:t> to do the perfect dressing – but heath care isn’t perfect</a:t>
            </a:r>
          </a:p>
          <a:p>
            <a:pPr marL="171450" indent="-171450">
              <a:buFont typeface="Arial" panose="020B0604020202020204" pitchFamily="34" charset="0"/>
              <a:buChar char="•"/>
            </a:pPr>
            <a:r>
              <a:rPr lang="en-NZ" baseline="0"/>
              <a:t>How you do a dressing in ICU will be very different from how you might undertake a dressing  as a district nurse in someone's house, or a GP in a clinic however the same principles of AT (Aseptic Technique) can be applied. </a:t>
            </a:r>
          </a:p>
          <a:p>
            <a:pPr marL="171450" indent="-171450">
              <a:buFont typeface="Arial" panose="020B0604020202020204" pitchFamily="34" charset="0"/>
              <a:buChar char="•"/>
            </a:pPr>
            <a:r>
              <a:rPr lang="en-NZ" baseline="0"/>
              <a:t>Acknowledge it has previously been difficult to define  and that our aim is to standardise and simplify what it means. </a:t>
            </a:r>
          </a:p>
          <a:p>
            <a:pPr marL="0" indent="0">
              <a:buFont typeface="Arial" panose="020B0604020202020204" pitchFamily="34" charset="0"/>
              <a:buNone/>
            </a:pPr>
            <a:r>
              <a:rPr lang="en-NZ" b="1" baseline="0"/>
              <a:t>Activity </a:t>
            </a:r>
          </a:p>
          <a:p>
            <a:pPr marL="0" indent="0">
              <a:buFont typeface="Arial" panose="020B0604020202020204" pitchFamily="34" charset="0"/>
              <a:buNone/>
            </a:pPr>
            <a:r>
              <a:rPr lang="en-NZ" b="0"/>
              <a:t>Before showing next slide – ask the group to share their knowledge of AT, get them to define or shout out words (often things like Clean, sterile, Operating theatre comes up)</a:t>
            </a:r>
          </a:p>
          <a:p>
            <a:pPr marL="0" indent="0">
              <a:buFont typeface="Arial" panose="020B0604020202020204" pitchFamily="34" charset="0"/>
              <a:buNone/>
            </a:pPr>
            <a:endParaRPr lang="en-NZ" b="1"/>
          </a:p>
        </p:txBody>
      </p:sp>
      <p:sp>
        <p:nvSpPr>
          <p:cNvPr id="4" name="Slide Number Placeholder 3"/>
          <p:cNvSpPr>
            <a:spLocks noGrp="1"/>
          </p:cNvSpPr>
          <p:nvPr>
            <p:ph type="sldNum" sz="quarter" idx="10"/>
          </p:nvPr>
        </p:nvSpPr>
        <p:spPr/>
        <p:txBody>
          <a:bodyPr/>
          <a:lstStyle/>
          <a:p>
            <a:fld id="{06296064-4D91-42F1-B392-BD618813CED6}" type="slidenum">
              <a:rPr lang="en-NZ" smtClean="0"/>
              <a:t>2</a:t>
            </a:fld>
            <a:endParaRPr lang="en-NZ"/>
          </a:p>
        </p:txBody>
      </p:sp>
    </p:spTree>
    <p:extLst>
      <p:ext uri="{BB962C8B-B14F-4D97-AF65-F5344CB8AC3E}">
        <p14:creationId xmlns:p14="http://schemas.microsoft.com/office/powerpoint/2010/main" val="298892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Activity </a:t>
            </a:r>
          </a:p>
          <a:p>
            <a:r>
              <a:rPr lang="en-NZ" b="0"/>
              <a:t>Play video and get the group find the errors </a:t>
            </a:r>
          </a:p>
        </p:txBody>
      </p:sp>
      <p:sp>
        <p:nvSpPr>
          <p:cNvPr id="4" name="Slide Number Placeholder 3"/>
          <p:cNvSpPr>
            <a:spLocks noGrp="1"/>
          </p:cNvSpPr>
          <p:nvPr>
            <p:ph type="sldNum" sz="quarter" idx="5"/>
          </p:nvPr>
        </p:nvSpPr>
        <p:spPr/>
        <p:txBody>
          <a:bodyPr/>
          <a:lstStyle/>
          <a:p>
            <a:fld id="{06296064-4D91-42F1-B392-BD618813CED6}" type="slidenum">
              <a:rPr lang="en-NZ" smtClean="0"/>
              <a:t>26</a:t>
            </a:fld>
            <a:endParaRPr lang="en-NZ"/>
          </a:p>
        </p:txBody>
      </p:sp>
    </p:spTree>
    <p:extLst>
      <p:ext uri="{BB962C8B-B14F-4D97-AF65-F5344CB8AC3E}">
        <p14:creationId xmlns:p14="http://schemas.microsoft.com/office/powerpoint/2010/main" val="68477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31</a:t>
            </a:fld>
            <a:endParaRPr lang="en-NZ"/>
          </a:p>
        </p:txBody>
      </p:sp>
    </p:spTree>
    <p:extLst>
      <p:ext uri="{BB962C8B-B14F-4D97-AF65-F5344CB8AC3E}">
        <p14:creationId xmlns:p14="http://schemas.microsoft.com/office/powerpoint/2010/main" val="121794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1"/>
              <a:t>Discuss </a:t>
            </a:r>
          </a:p>
          <a:p>
            <a:pPr marL="0" indent="0">
              <a:buFont typeface="Arial" panose="020B0604020202020204" pitchFamily="34" charset="0"/>
              <a:buNone/>
            </a:pPr>
            <a:r>
              <a:rPr lang="en-NZ"/>
              <a:t>Read definition </a:t>
            </a:r>
          </a:p>
          <a:p>
            <a:pPr marL="0" indent="0">
              <a:buFont typeface="Arial" panose="020B0604020202020204" pitchFamily="34" charset="0"/>
              <a:buNone/>
            </a:pPr>
            <a:r>
              <a:rPr lang="en-NZ" b="1"/>
              <a:t>Educator - Talk Points </a:t>
            </a:r>
          </a:p>
          <a:p>
            <a:pPr marL="285750" indent="-285750">
              <a:buFont typeface="Arial" panose="020B0604020202020204" pitchFamily="34" charset="0"/>
              <a:buChar char="•"/>
            </a:pPr>
            <a:r>
              <a:rPr lang="en-NZ" sz="1800">
                <a:effectLst/>
                <a:latin typeface="Segoe UI" panose="020B0502040204020203" pitchFamily="34" charset="0"/>
              </a:rPr>
              <a:t>Difference between aseptic technique and sterile technique. Include that aseptic technique applies to procedures outside theatre environment. </a:t>
            </a:r>
          </a:p>
          <a:p>
            <a:pPr marL="0" indent="0">
              <a:buFont typeface="Arial" panose="020B0604020202020204" pitchFamily="34" charset="0"/>
              <a:buNone/>
            </a:pPr>
            <a:r>
              <a:rPr lang="en-NZ" sz="1800" b="1">
                <a:effectLst/>
                <a:latin typeface="Segoe UI" panose="020B0502040204020203" pitchFamily="34" charset="0"/>
              </a:rPr>
              <a:t>Activity</a:t>
            </a:r>
          </a:p>
          <a:p>
            <a:pPr marL="0" indent="0">
              <a:buFont typeface="Arial" panose="020B0604020202020204" pitchFamily="34" charset="0"/>
              <a:buNone/>
            </a:pPr>
            <a:r>
              <a:rPr lang="en-NZ" sz="1800" b="0">
                <a:effectLst/>
                <a:latin typeface="Arial" panose="020B0604020202020204" pitchFamily="34" charset="0"/>
              </a:rPr>
              <a:t>Video  - How hard it can be to get AT right.</a:t>
            </a:r>
          </a:p>
          <a:p>
            <a:pPr marL="0" indent="0">
              <a:buFont typeface="Arial" panose="020B0604020202020204" pitchFamily="34" charset="0"/>
              <a:buNone/>
            </a:pPr>
            <a:endParaRPr lang="en-NZ" sz="1800" b="1">
              <a:effectLst/>
              <a:latin typeface="Arial" panose="020B0604020202020204" pitchFamily="34" charset="0"/>
            </a:endParaRPr>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3</a:t>
            </a:fld>
            <a:endParaRPr lang="en-NZ"/>
          </a:p>
        </p:txBody>
      </p:sp>
    </p:spTree>
    <p:extLst>
      <p:ext uri="{BB962C8B-B14F-4D97-AF65-F5344CB8AC3E}">
        <p14:creationId xmlns:p14="http://schemas.microsoft.com/office/powerpoint/2010/main" val="366180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Discuss - </a:t>
            </a:r>
            <a:r>
              <a:rPr lang="en-NZ" dirty="0"/>
              <a:t>While it is easy to sit in judgement of the practice of the health professional in the video, we know  about 7% of all hospital admissions having a HAI</a:t>
            </a:r>
          </a:p>
          <a:p>
            <a:pPr marL="0" indent="0">
              <a:buFont typeface="Arial" panose="020B0604020202020204" pitchFamily="34" charset="0"/>
              <a:buNone/>
            </a:pPr>
            <a:r>
              <a:rPr lang="en-NZ" b="1" dirty="0"/>
              <a:t>Educator - Talk Points </a:t>
            </a:r>
          </a:p>
          <a:p>
            <a:pPr marL="171450" indent="-171450">
              <a:buFont typeface="Arial" panose="020B0604020202020204" pitchFamily="34" charset="0"/>
              <a:buChar char="•"/>
            </a:pPr>
            <a:r>
              <a:rPr lang="en-NZ" dirty="0"/>
              <a:t>Share examples from practice of infections</a:t>
            </a:r>
            <a:r>
              <a:rPr lang="en-NZ" baseline="0" dirty="0"/>
              <a:t> relevant to your or the groups area of clinical practice and the clinical outcomes </a:t>
            </a:r>
          </a:p>
          <a:p>
            <a:pPr marL="0" indent="0">
              <a:buFont typeface="Arial" panose="020B0604020202020204" pitchFamily="34" charset="0"/>
              <a:buNone/>
            </a:pPr>
            <a:r>
              <a:rPr lang="en-NZ" b="1" baseline="0" dirty="0"/>
              <a:t>Reference National point prevalence survey of healthcare-associated infections :www.hqsc.govt.nz/resources/resource-library/pps-report-2022</a:t>
            </a:r>
          </a:p>
          <a:p>
            <a:pPr marL="0" indent="0">
              <a:buFont typeface="Arial" panose="020B0604020202020204" pitchFamily="34" charset="0"/>
              <a:buNone/>
            </a:pPr>
            <a:endParaRPr lang="en-NZ" b="1" dirty="0"/>
          </a:p>
        </p:txBody>
      </p:sp>
      <p:sp>
        <p:nvSpPr>
          <p:cNvPr id="4" name="Slide Number Placeholder 3"/>
          <p:cNvSpPr>
            <a:spLocks noGrp="1"/>
          </p:cNvSpPr>
          <p:nvPr>
            <p:ph type="sldNum" sz="quarter" idx="10"/>
          </p:nvPr>
        </p:nvSpPr>
        <p:spPr/>
        <p:txBody>
          <a:bodyPr/>
          <a:lstStyle/>
          <a:p>
            <a:fld id="{06296064-4D91-42F1-B392-BD618813CED6}" type="slidenum">
              <a:rPr lang="en-NZ" smtClean="0"/>
              <a:t>5</a:t>
            </a:fld>
            <a:endParaRPr lang="en-NZ"/>
          </a:p>
        </p:txBody>
      </p:sp>
    </p:spTree>
    <p:extLst>
      <p:ext uri="{BB962C8B-B14F-4D97-AF65-F5344CB8AC3E}">
        <p14:creationId xmlns:p14="http://schemas.microsoft.com/office/powerpoint/2010/main" val="158365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1"/>
              <a:t>Discuss</a:t>
            </a:r>
          </a:p>
          <a:p>
            <a:pPr marL="0" indent="0">
              <a:buFont typeface="Arial" panose="020B0604020202020204" pitchFamily="34" charset="0"/>
              <a:buNone/>
            </a:pPr>
            <a:r>
              <a:rPr lang="en-NZ"/>
              <a:t>No health care professional intends to do harm to their patients by exposing them to bacteria that can cause infection. That not why we do this job.  However poor AT exposes patients to bacteria causing infection which can – </a:t>
            </a:r>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6</a:t>
            </a:fld>
            <a:endParaRPr lang="en-NZ"/>
          </a:p>
        </p:txBody>
      </p:sp>
    </p:spTree>
    <p:extLst>
      <p:ext uri="{BB962C8B-B14F-4D97-AF65-F5344CB8AC3E}">
        <p14:creationId xmlns:p14="http://schemas.microsoft.com/office/powerpoint/2010/main" val="349584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b="1"/>
              <a:t>Discuss</a:t>
            </a:r>
          </a:p>
          <a:p>
            <a:pPr marL="171450" indent="-171450">
              <a:buFont typeface="Arial" panose="020B0604020202020204" pitchFamily="34" charset="0"/>
              <a:buChar char="•"/>
            </a:pPr>
            <a:r>
              <a:rPr lang="en-NZ"/>
              <a:t>Results from 2019 AT audit</a:t>
            </a:r>
            <a:r>
              <a:rPr lang="en-NZ" baseline="0"/>
              <a:t> undertaken by IPC experts of both medical and nursing staff across 4 hospitals (public and private)</a:t>
            </a:r>
          </a:p>
          <a:p>
            <a:pPr marL="171450" indent="-171450">
              <a:buFont typeface="Arial" panose="020B0604020202020204" pitchFamily="34" charset="0"/>
              <a:buChar char="•"/>
            </a:pPr>
            <a:r>
              <a:rPr lang="en-NZ" baseline="0"/>
              <a:t>Things that have had a focus put on AT when taught (e.g. IDC insertion) are done really well</a:t>
            </a:r>
          </a:p>
          <a:p>
            <a:pPr marL="171450" indent="-171450">
              <a:buFont typeface="Arial" panose="020B0604020202020204" pitchFamily="34" charset="0"/>
              <a:buChar char="•"/>
            </a:pPr>
            <a:r>
              <a:rPr lang="en-NZ" baseline="0"/>
              <a:t>Procedures that have become routine and are performed frequently have lost the AT emphasis (</a:t>
            </a:r>
            <a:r>
              <a:rPr lang="en-NZ" baseline="0" err="1"/>
              <a:t>e.g</a:t>
            </a:r>
            <a:r>
              <a:rPr lang="en-NZ" baseline="0"/>
              <a:t> Accessing line)</a:t>
            </a:r>
          </a:p>
          <a:p>
            <a:pPr marL="171450" indent="-171450">
              <a:buFont typeface="Arial" panose="020B0604020202020204" pitchFamily="34" charset="0"/>
              <a:buChar char="•"/>
            </a:pPr>
            <a:r>
              <a:rPr lang="en-NZ" baseline="0"/>
              <a:t>All procedures are equally at risk of giving a patient a Hospital acquired infection if AT not followed.</a:t>
            </a: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8</a:t>
            </a:fld>
            <a:endParaRPr lang="en-NZ"/>
          </a:p>
        </p:txBody>
      </p:sp>
    </p:spTree>
    <p:extLst>
      <p:ext uri="{BB962C8B-B14F-4D97-AF65-F5344CB8AC3E}">
        <p14:creationId xmlns:p14="http://schemas.microsoft.com/office/powerpoint/2010/main" val="371133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 </a:t>
            </a:r>
          </a:p>
          <a:p>
            <a:pPr marL="171450" indent="-171450">
              <a:buFont typeface="Arial" panose="020B0604020202020204" pitchFamily="34" charset="0"/>
              <a:buChar char="•"/>
            </a:pPr>
            <a:r>
              <a:rPr lang="en-NZ"/>
              <a:t>Staff knew</a:t>
            </a:r>
            <a:r>
              <a:rPr lang="en-NZ" baseline="0"/>
              <a:t> they were being audited so were on their ‘best behaviour” – what was their normal practice?</a:t>
            </a:r>
          </a:p>
          <a:p>
            <a:pPr marL="171450" indent="-171450">
              <a:buFont typeface="Arial" panose="020B0604020202020204" pitchFamily="34" charset="0"/>
              <a:buChar char="•"/>
            </a:pPr>
            <a:r>
              <a:rPr lang="en-NZ"/>
              <a:t>Audit  emphasis hand hygiene importance</a:t>
            </a:r>
            <a:r>
              <a:rPr lang="en-NZ" baseline="0"/>
              <a:t> </a:t>
            </a:r>
          </a:p>
          <a:p>
            <a:pPr marL="171450" indent="-171450">
              <a:buFont typeface="Arial" panose="020B0604020202020204" pitchFamily="34" charset="0"/>
              <a:buChar char="•"/>
            </a:pPr>
            <a:r>
              <a:rPr lang="en-NZ" baseline="0"/>
              <a:t>Even when being watched, ‘worse case’ examples of contamination occurred e.g. critical parts being contaminated</a:t>
            </a:r>
          </a:p>
          <a:p>
            <a:pPr marL="171450" indent="-171450">
              <a:buFont typeface="Arial" panose="020B0604020202020204" pitchFamily="34" charset="0"/>
              <a:buChar char="•"/>
            </a:pPr>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9</a:t>
            </a:fld>
            <a:endParaRPr lang="en-NZ"/>
          </a:p>
        </p:txBody>
      </p:sp>
    </p:spTree>
    <p:extLst>
      <p:ext uri="{BB962C8B-B14F-4D97-AF65-F5344CB8AC3E}">
        <p14:creationId xmlns:p14="http://schemas.microsoft.com/office/powerpoint/2010/main" val="260466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06296064-4D91-42F1-B392-BD618813CED6}" type="slidenum">
              <a:rPr lang="en-NZ" smtClean="0"/>
              <a:t>10</a:t>
            </a:fld>
            <a:endParaRPr lang="en-NZ"/>
          </a:p>
        </p:txBody>
      </p:sp>
    </p:spTree>
    <p:extLst>
      <p:ext uri="{BB962C8B-B14F-4D97-AF65-F5344CB8AC3E}">
        <p14:creationId xmlns:p14="http://schemas.microsoft.com/office/powerpoint/2010/main" val="34907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Discuss </a:t>
            </a:r>
          </a:p>
          <a:p>
            <a:pPr marL="171450" indent="-171450">
              <a:buFont typeface="Arial" panose="020B0604020202020204" pitchFamily="34" charset="0"/>
              <a:buChar char="•"/>
            </a:pPr>
            <a:r>
              <a:rPr lang="en-NZ"/>
              <a:t>Based on WHO 5 moments of hand hygiene </a:t>
            </a:r>
          </a:p>
          <a:p>
            <a:pPr marL="171450" indent="-171450">
              <a:buFont typeface="Arial" panose="020B0604020202020204" pitchFamily="34" charset="0"/>
              <a:buChar char="•"/>
            </a:pPr>
            <a:r>
              <a:rPr lang="en-NZ"/>
              <a:t>Hand gel or soap and water but both must cover every surface of hand and wrist </a:t>
            </a:r>
          </a:p>
          <a:p>
            <a:pPr marL="171450" indent="-171450">
              <a:buFont typeface="Arial" panose="020B0604020202020204" pitchFamily="34" charset="0"/>
              <a:buChar char="•"/>
            </a:pPr>
            <a:r>
              <a:rPr lang="en-NZ"/>
              <a:t>Gloves even sterile gloves do not replace hand hygiene. </a:t>
            </a:r>
          </a:p>
        </p:txBody>
      </p:sp>
      <p:sp>
        <p:nvSpPr>
          <p:cNvPr id="4" name="Slide Number Placeholder 3"/>
          <p:cNvSpPr>
            <a:spLocks noGrp="1"/>
          </p:cNvSpPr>
          <p:nvPr>
            <p:ph type="sldNum" sz="quarter" idx="10"/>
          </p:nvPr>
        </p:nvSpPr>
        <p:spPr/>
        <p:txBody>
          <a:bodyPr/>
          <a:lstStyle/>
          <a:p>
            <a:fld id="{06296064-4D91-42F1-B392-BD618813CED6}" type="slidenum">
              <a:rPr lang="en-NZ" smtClean="0"/>
              <a:t>11</a:t>
            </a:fld>
            <a:endParaRPr lang="en-NZ"/>
          </a:p>
        </p:txBody>
      </p:sp>
    </p:spTree>
    <p:extLst>
      <p:ext uri="{BB962C8B-B14F-4D97-AF65-F5344CB8AC3E}">
        <p14:creationId xmlns:p14="http://schemas.microsoft.com/office/powerpoint/2010/main" val="7280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B893B66-8682-5B42-8717-20B52BAB3373}"/>
              </a:ext>
            </a:extLst>
          </p:cNvPr>
          <p:cNvSpPr>
            <a:spLocks noGrp="1"/>
          </p:cNvSpPr>
          <p:nvPr>
            <p:ph type="body" sz="quarter" idx="10"/>
          </p:nvPr>
        </p:nvSpPr>
        <p:spPr>
          <a:xfrm>
            <a:off x="10204450" y="0"/>
            <a:ext cx="8610600" cy="11309350"/>
          </a:xfrm>
          <a:prstGeom prst="rect">
            <a:avLst/>
          </a:prstGeom>
        </p:spPr>
        <p:txBody>
          <a:bodyPr anchor="ctr">
            <a:noAutofit/>
          </a:bodyPr>
          <a:lstStyle>
            <a:lvl1pPr>
              <a:lnSpc>
                <a:spcPct val="110000"/>
              </a:lnSpc>
              <a:defRPr sz="4100"/>
            </a:lvl1pPr>
            <a:lvl2pPr>
              <a:defRPr sz="4100"/>
            </a:lvl2pPr>
            <a:lvl3pPr>
              <a:defRPr sz="4100"/>
            </a:lvl3pPr>
            <a:lvl4pPr>
              <a:defRPr sz="4100"/>
            </a:lvl4pPr>
            <a:lvl5pPr>
              <a:defRPr sz="4100"/>
            </a:lvl5pPr>
          </a:lstStyle>
          <a:p>
            <a:pPr lvl="0"/>
            <a:r>
              <a:rPr lang="en-GB"/>
              <a:t>Click to edit Master text styles</a:t>
            </a:r>
          </a:p>
        </p:txBody>
      </p:sp>
    </p:spTree>
    <p:extLst>
      <p:ext uri="{BB962C8B-B14F-4D97-AF65-F5344CB8AC3E}">
        <p14:creationId xmlns:p14="http://schemas.microsoft.com/office/powerpoint/2010/main" val="3662131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A40EE28-FD6D-F646-9C27-D87B180AC6C6}"/>
              </a:ext>
            </a:extLst>
          </p:cNvPr>
          <p:cNvSpPr/>
          <p:nvPr userDrawn="1"/>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3DBC779C-015E-8D45-9251-B4F4E8018591}"/>
              </a:ext>
            </a:extLst>
          </p:cNvPr>
          <p:cNvSpPr/>
          <p:nvPr userDrawn="1"/>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21CBADC0-10C7-2A43-80D1-57AA9EDA3908}"/>
              </a:ext>
            </a:extLst>
          </p:cNvPr>
          <p:cNvSpPr/>
          <p:nvPr userDrawn="1"/>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DE601C2C-C195-D240-8EEA-80C5FFB236BC}"/>
              </a:ext>
            </a:extLst>
          </p:cNvPr>
          <p:cNvSpPr/>
          <p:nvPr userDrawn="1"/>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DC71EE07-6F64-C646-8096-E4B7BA1A17BA}"/>
              </a:ext>
            </a:extLst>
          </p:cNvPr>
          <p:cNvSpPr/>
          <p:nvPr userDrawn="1"/>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00987A00-72A5-0244-9D1F-C1C80A7C7292}"/>
              </a:ext>
            </a:extLst>
          </p:cNvPr>
          <p:cNvSpPr/>
          <p:nvPr userDrawn="1"/>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id="{04DDFB98-6F7B-E442-A995-8B0722DC61EF}"/>
              </a:ext>
            </a:extLst>
          </p:cNvPr>
          <p:cNvSpPr/>
          <p:nvPr userDrawn="1"/>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346EBB4C-918F-3F41-8C37-350A53D5F4D6}"/>
              </a:ext>
            </a:extLst>
          </p:cNvPr>
          <p:cNvSpPr/>
          <p:nvPr userDrawn="1"/>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323A3905-58B6-414F-811E-8514511EB01D}"/>
              </a:ext>
            </a:extLst>
          </p:cNvPr>
          <p:cNvSpPr/>
          <p:nvPr userDrawn="1"/>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1">
            <a:extLst>
              <a:ext uri="{FF2B5EF4-FFF2-40B4-BE49-F238E27FC236}">
                <a16:creationId xmlns:a16="http://schemas.microsoft.com/office/drawing/2014/main" id="{1C598C41-129B-9748-8EA8-164EB5522D35}"/>
              </a:ext>
            </a:extLst>
          </p:cNvPr>
          <p:cNvSpPr/>
          <p:nvPr userDrawn="1"/>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F40A83C2-9B01-6549-B494-A318B871E9EC}"/>
              </a:ext>
            </a:extLst>
          </p:cNvPr>
          <p:cNvSpPr/>
          <p:nvPr userDrawn="1"/>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3">
            <a:extLst>
              <a:ext uri="{FF2B5EF4-FFF2-40B4-BE49-F238E27FC236}">
                <a16:creationId xmlns:a16="http://schemas.microsoft.com/office/drawing/2014/main" id="{4D6ACB50-754C-F941-AB28-976824B5D306}"/>
              </a:ext>
            </a:extLst>
          </p:cNvPr>
          <p:cNvSpPr/>
          <p:nvPr userDrawn="1"/>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7" name="object 14">
            <a:extLst>
              <a:ext uri="{FF2B5EF4-FFF2-40B4-BE49-F238E27FC236}">
                <a16:creationId xmlns:a16="http://schemas.microsoft.com/office/drawing/2014/main" id="{59F055A7-B1DB-0B4F-967E-F39F0BD741D7}"/>
              </a:ext>
            </a:extLst>
          </p:cNvPr>
          <p:cNvSpPr/>
          <p:nvPr userDrawn="1"/>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CCD89326-1058-CB48-A2F1-DFCBC80592B6}"/>
              </a:ext>
            </a:extLst>
          </p:cNvPr>
          <p:cNvSpPr/>
          <p:nvPr userDrawn="1"/>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0235D901-CD97-7D4B-90F8-06238B940265}"/>
              </a:ext>
            </a:extLst>
          </p:cNvPr>
          <p:cNvSpPr/>
          <p:nvPr userDrawn="1"/>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
        <p:nvSpPr>
          <p:cNvPr id="20" name="Text Placeholder 19">
            <a:extLst>
              <a:ext uri="{FF2B5EF4-FFF2-40B4-BE49-F238E27FC236}">
                <a16:creationId xmlns:a16="http://schemas.microsoft.com/office/drawing/2014/main" id="{E97CEF08-C5CE-0245-BA8D-2C74DB484C94}"/>
              </a:ext>
            </a:extLst>
          </p:cNvPr>
          <p:cNvSpPr>
            <a:spLocks noGrp="1"/>
          </p:cNvSpPr>
          <p:nvPr>
            <p:ph type="body" sz="quarter" idx="10"/>
          </p:nvPr>
        </p:nvSpPr>
        <p:spPr>
          <a:xfrm>
            <a:off x="1336675" y="3521075"/>
            <a:ext cx="17478375" cy="6400800"/>
          </a:xfrm>
          <a:prstGeom prst="rect">
            <a:avLst/>
          </a:prstGeom>
        </p:spPr>
        <p:txBody>
          <a:bodyPr lIns="0" tIns="0" rIns="0" bIns="0"/>
          <a:lstStyle>
            <a:lvl1pPr>
              <a:defRPr sz="4100" b="1"/>
            </a:lvl1pPr>
            <a:lvl2pPr marL="0">
              <a:spcBef>
                <a:spcPts val="850"/>
              </a:spcBef>
              <a:defRPr sz="2450"/>
            </a:lvl2pPr>
            <a:lvl3pPr>
              <a:defRPr sz="4100"/>
            </a:lvl3pPr>
            <a:lvl4pPr>
              <a:defRPr sz="4100"/>
            </a:lvl4pPr>
            <a:lvl5pPr>
              <a:defRPr sz="4100"/>
            </a:lvl5pPr>
          </a:lstStyle>
          <a:p>
            <a:pPr lvl="0"/>
            <a:r>
              <a:rPr lang="en-GB"/>
              <a:t>Click to edit Master text styles</a:t>
            </a:r>
          </a:p>
          <a:p>
            <a:pPr lvl="1"/>
            <a:r>
              <a:rPr lang="en-GB"/>
              <a:t>Second level</a:t>
            </a:r>
          </a:p>
        </p:txBody>
      </p:sp>
      <p:sp>
        <p:nvSpPr>
          <p:cNvPr id="22" name="Text Placeholder 21">
            <a:extLst>
              <a:ext uri="{FF2B5EF4-FFF2-40B4-BE49-F238E27FC236}">
                <a16:creationId xmlns:a16="http://schemas.microsoft.com/office/drawing/2014/main" id="{9E23AE11-8DA8-3743-A789-426F93CBFB0C}"/>
              </a:ext>
            </a:extLst>
          </p:cNvPr>
          <p:cNvSpPr>
            <a:spLocks noGrp="1"/>
          </p:cNvSpPr>
          <p:nvPr>
            <p:ph type="body" sz="quarter" idx="11"/>
          </p:nvPr>
        </p:nvSpPr>
        <p:spPr>
          <a:xfrm>
            <a:off x="1336675" y="1539875"/>
            <a:ext cx="17478375" cy="1524000"/>
          </a:xfrm>
          <a:prstGeom prst="rect">
            <a:avLst/>
          </a:prstGeom>
        </p:spPr>
        <p:txBody>
          <a:bodyPr lIns="0" tIns="0" rIns="0" bIns="0"/>
          <a:lstStyle>
            <a:lvl1pPr>
              <a:defRPr sz="5750" b="1">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642709480"/>
      </p:ext>
    </p:extLst>
  </p:cSld>
  <p:clrMapOvr>
    <a:masterClrMapping/>
  </p:clrMapOvr>
  <p:extLst>
    <p:ext uri="{DCECCB84-F9BA-43D5-87BE-67443E8EF086}">
      <p15:sldGuideLst xmlns:p15="http://schemas.microsoft.com/office/powerpoint/2012/main">
        <p15:guide id="1" pos="6428">
          <p15:clr>
            <a:srgbClr val="FBAE40"/>
          </p15:clr>
        </p15:guide>
        <p15:guide id="2" pos="118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A40EE28-FD6D-F646-9C27-D87B180AC6C6}"/>
              </a:ext>
            </a:extLst>
          </p:cNvPr>
          <p:cNvSpPr/>
          <p:nvPr userDrawn="1"/>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3DBC779C-015E-8D45-9251-B4F4E8018591}"/>
              </a:ext>
            </a:extLst>
          </p:cNvPr>
          <p:cNvSpPr/>
          <p:nvPr userDrawn="1"/>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21CBADC0-10C7-2A43-80D1-57AA9EDA3908}"/>
              </a:ext>
            </a:extLst>
          </p:cNvPr>
          <p:cNvSpPr/>
          <p:nvPr userDrawn="1"/>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DE601C2C-C195-D240-8EEA-80C5FFB236BC}"/>
              </a:ext>
            </a:extLst>
          </p:cNvPr>
          <p:cNvSpPr/>
          <p:nvPr userDrawn="1"/>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DC71EE07-6F64-C646-8096-E4B7BA1A17BA}"/>
              </a:ext>
            </a:extLst>
          </p:cNvPr>
          <p:cNvSpPr/>
          <p:nvPr userDrawn="1"/>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00987A00-72A5-0244-9D1F-C1C80A7C7292}"/>
              </a:ext>
            </a:extLst>
          </p:cNvPr>
          <p:cNvSpPr/>
          <p:nvPr userDrawn="1"/>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id="{04DDFB98-6F7B-E442-A995-8B0722DC61EF}"/>
              </a:ext>
            </a:extLst>
          </p:cNvPr>
          <p:cNvSpPr/>
          <p:nvPr userDrawn="1"/>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346EBB4C-918F-3F41-8C37-350A53D5F4D6}"/>
              </a:ext>
            </a:extLst>
          </p:cNvPr>
          <p:cNvSpPr/>
          <p:nvPr userDrawn="1"/>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323A3905-58B6-414F-811E-8514511EB01D}"/>
              </a:ext>
            </a:extLst>
          </p:cNvPr>
          <p:cNvSpPr/>
          <p:nvPr userDrawn="1"/>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1">
            <a:extLst>
              <a:ext uri="{FF2B5EF4-FFF2-40B4-BE49-F238E27FC236}">
                <a16:creationId xmlns:a16="http://schemas.microsoft.com/office/drawing/2014/main" id="{1C598C41-129B-9748-8EA8-164EB5522D35}"/>
              </a:ext>
            </a:extLst>
          </p:cNvPr>
          <p:cNvSpPr/>
          <p:nvPr userDrawn="1"/>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F40A83C2-9B01-6549-B494-A318B871E9EC}"/>
              </a:ext>
            </a:extLst>
          </p:cNvPr>
          <p:cNvSpPr/>
          <p:nvPr userDrawn="1"/>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3">
            <a:extLst>
              <a:ext uri="{FF2B5EF4-FFF2-40B4-BE49-F238E27FC236}">
                <a16:creationId xmlns:a16="http://schemas.microsoft.com/office/drawing/2014/main" id="{4D6ACB50-754C-F941-AB28-976824B5D306}"/>
              </a:ext>
            </a:extLst>
          </p:cNvPr>
          <p:cNvSpPr/>
          <p:nvPr userDrawn="1"/>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7" name="object 14">
            <a:extLst>
              <a:ext uri="{FF2B5EF4-FFF2-40B4-BE49-F238E27FC236}">
                <a16:creationId xmlns:a16="http://schemas.microsoft.com/office/drawing/2014/main" id="{59F055A7-B1DB-0B4F-967E-F39F0BD741D7}"/>
              </a:ext>
            </a:extLst>
          </p:cNvPr>
          <p:cNvSpPr/>
          <p:nvPr userDrawn="1"/>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CCD89326-1058-CB48-A2F1-DFCBC80592B6}"/>
              </a:ext>
            </a:extLst>
          </p:cNvPr>
          <p:cNvSpPr/>
          <p:nvPr userDrawn="1"/>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0235D901-CD97-7D4B-90F8-06238B940265}"/>
              </a:ext>
            </a:extLst>
          </p:cNvPr>
          <p:cNvSpPr/>
          <p:nvPr userDrawn="1"/>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
        <p:nvSpPr>
          <p:cNvPr id="20" name="Text Placeholder 19">
            <a:extLst>
              <a:ext uri="{FF2B5EF4-FFF2-40B4-BE49-F238E27FC236}">
                <a16:creationId xmlns:a16="http://schemas.microsoft.com/office/drawing/2014/main" id="{E97CEF08-C5CE-0245-BA8D-2C74DB484C94}"/>
              </a:ext>
            </a:extLst>
          </p:cNvPr>
          <p:cNvSpPr>
            <a:spLocks noGrp="1"/>
          </p:cNvSpPr>
          <p:nvPr>
            <p:ph type="body" sz="quarter" idx="10"/>
          </p:nvPr>
        </p:nvSpPr>
        <p:spPr>
          <a:xfrm>
            <a:off x="1336675" y="3521075"/>
            <a:ext cx="17478375" cy="6400800"/>
          </a:xfrm>
          <a:prstGeom prst="rect">
            <a:avLst/>
          </a:prstGeom>
        </p:spPr>
        <p:txBody>
          <a:bodyPr lIns="0" tIns="0" rIns="0" bIns="0"/>
          <a:lstStyle>
            <a:lvl1pPr>
              <a:lnSpc>
                <a:spcPct val="110000"/>
              </a:lnSpc>
              <a:defRPr sz="4100" b="0"/>
            </a:lvl1pPr>
            <a:lvl2pPr marL="571500" indent="-571500">
              <a:lnSpc>
                <a:spcPct val="110000"/>
              </a:lnSpc>
              <a:spcBef>
                <a:spcPts val="850"/>
              </a:spcBef>
              <a:buSzPct val="110000"/>
              <a:buFont typeface="System Font Regular"/>
              <a:buChar char="+"/>
              <a:defRPr sz="4100" b="0"/>
            </a:lvl2pPr>
            <a:lvl3pPr>
              <a:defRPr sz="4100"/>
            </a:lvl3pPr>
            <a:lvl4pPr>
              <a:defRPr sz="4100"/>
            </a:lvl4pPr>
            <a:lvl5pPr>
              <a:defRPr sz="4100"/>
            </a:lvl5pPr>
          </a:lstStyle>
          <a:p>
            <a:pPr lvl="0"/>
            <a:r>
              <a:rPr lang="en-GB"/>
              <a:t>Click to edit Master text styles</a:t>
            </a:r>
          </a:p>
          <a:p>
            <a:pPr lvl="1"/>
            <a:r>
              <a:rPr lang="en-GB"/>
              <a:t>Second level</a:t>
            </a:r>
          </a:p>
        </p:txBody>
      </p:sp>
      <p:sp>
        <p:nvSpPr>
          <p:cNvPr id="22" name="Text Placeholder 21">
            <a:extLst>
              <a:ext uri="{FF2B5EF4-FFF2-40B4-BE49-F238E27FC236}">
                <a16:creationId xmlns:a16="http://schemas.microsoft.com/office/drawing/2014/main" id="{9E23AE11-8DA8-3743-A789-426F93CBFB0C}"/>
              </a:ext>
            </a:extLst>
          </p:cNvPr>
          <p:cNvSpPr>
            <a:spLocks noGrp="1"/>
          </p:cNvSpPr>
          <p:nvPr>
            <p:ph type="body" sz="quarter" idx="11"/>
          </p:nvPr>
        </p:nvSpPr>
        <p:spPr>
          <a:xfrm>
            <a:off x="1336675" y="1539875"/>
            <a:ext cx="17478375" cy="1524000"/>
          </a:xfrm>
          <a:prstGeom prst="rect">
            <a:avLst/>
          </a:prstGeom>
        </p:spPr>
        <p:txBody>
          <a:bodyPr lIns="0" tIns="0" rIns="0" bIns="0"/>
          <a:lstStyle>
            <a:lvl1pPr>
              <a:defRPr sz="5750" b="1">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3700689068"/>
      </p:ext>
    </p:extLst>
  </p:cSld>
  <p:clrMapOvr>
    <a:masterClrMapping/>
  </p:clrMapOvr>
  <p:extLst>
    <p:ext uri="{DCECCB84-F9BA-43D5-87BE-67443E8EF086}">
      <p15:sldGuideLst xmlns:p15="http://schemas.microsoft.com/office/powerpoint/2012/main">
        <p15:guide id="1" pos="6428">
          <p15:clr>
            <a:srgbClr val="FBAE40"/>
          </p15:clr>
        </p15:guide>
        <p15:guide id="2" pos="118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A40EE28-FD6D-F646-9C27-D87B180AC6C6}"/>
              </a:ext>
            </a:extLst>
          </p:cNvPr>
          <p:cNvSpPr/>
          <p:nvPr userDrawn="1"/>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3DBC779C-015E-8D45-9251-B4F4E8018591}"/>
              </a:ext>
            </a:extLst>
          </p:cNvPr>
          <p:cNvSpPr/>
          <p:nvPr userDrawn="1"/>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21CBADC0-10C7-2A43-80D1-57AA9EDA3908}"/>
              </a:ext>
            </a:extLst>
          </p:cNvPr>
          <p:cNvSpPr/>
          <p:nvPr userDrawn="1"/>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DE601C2C-C195-D240-8EEA-80C5FFB236BC}"/>
              </a:ext>
            </a:extLst>
          </p:cNvPr>
          <p:cNvSpPr/>
          <p:nvPr userDrawn="1"/>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DC71EE07-6F64-C646-8096-E4B7BA1A17BA}"/>
              </a:ext>
            </a:extLst>
          </p:cNvPr>
          <p:cNvSpPr/>
          <p:nvPr userDrawn="1"/>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00987A00-72A5-0244-9D1F-C1C80A7C7292}"/>
              </a:ext>
            </a:extLst>
          </p:cNvPr>
          <p:cNvSpPr/>
          <p:nvPr userDrawn="1"/>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11" name="object 8">
            <a:extLst>
              <a:ext uri="{FF2B5EF4-FFF2-40B4-BE49-F238E27FC236}">
                <a16:creationId xmlns:a16="http://schemas.microsoft.com/office/drawing/2014/main" id="{04DDFB98-6F7B-E442-A995-8B0722DC61EF}"/>
              </a:ext>
            </a:extLst>
          </p:cNvPr>
          <p:cNvSpPr/>
          <p:nvPr userDrawn="1"/>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346EBB4C-918F-3F41-8C37-350A53D5F4D6}"/>
              </a:ext>
            </a:extLst>
          </p:cNvPr>
          <p:cNvSpPr/>
          <p:nvPr userDrawn="1"/>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323A3905-58B6-414F-811E-8514511EB01D}"/>
              </a:ext>
            </a:extLst>
          </p:cNvPr>
          <p:cNvSpPr/>
          <p:nvPr userDrawn="1"/>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1">
            <a:extLst>
              <a:ext uri="{FF2B5EF4-FFF2-40B4-BE49-F238E27FC236}">
                <a16:creationId xmlns:a16="http://schemas.microsoft.com/office/drawing/2014/main" id="{1C598C41-129B-9748-8EA8-164EB5522D35}"/>
              </a:ext>
            </a:extLst>
          </p:cNvPr>
          <p:cNvSpPr/>
          <p:nvPr userDrawn="1"/>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F40A83C2-9B01-6549-B494-A318B871E9EC}"/>
              </a:ext>
            </a:extLst>
          </p:cNvPr>
          <p:cNvSpPr/>
          <p:nvPr userDrawn="1"/>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3">
            <a:extLst>
              <a:ext uri="{FF2B5EF4-FFF2-40B4-BE49-F238E27FC236}">
                <a16:creationId xmlns:a16="http://schemas.microsoft.com/office/drawing/2014/main" id="{4D6ACB50-754C-F941-AB28-976824B5D306}"/>
              </a:ext>
            </a:extLst>
          </p:cNvPr>
          <p:cNvSpPr/>
          <p:nvPr userDrawn="1"/>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7" name="object 14">
            <a:extLst>
              <a:ext uri="{FF2B5EF4-FFF2-40B4-BE49-F238E27FC236}">
                <a16:creationId xmlns:a16="http://schemas.microsoft.com/office/drawing/2014/main" id="{59F055A7-B1DB-0B4F-967E-F39F0BD741D7}"/>
              </a:ext>
            </a:extLst>
          </p:cNvPr>
          <p:cNvSpPr/>
          <p:nvPr userDrawn="1"/>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CCD89326-1058-CB48-A2F1-DFCBC80592B6}"/>
              </a:ext>
            </a:extLst>
          </p:cNvPr>
          <p:cNvSpPr/>
          <p:nvPr userDrawn="1"/>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9" name="object 16">
            <a:extLst>
              <a:ext uri="{FF2B5EF4-FFF2-40B4-BE49-F238E27FC236}">
                <a16:creationId xmlns:a16="http://schemas.microsoft.com/office/drawing/2014/main" id="{0235D901-CD97-7D4B-90F8-06238B940265}"/>
              </a:ext>
            </a:extLst>
          </p:cNvPr>
          <p:cNvSpPr/>
          <p:nvPr userDrawn="1"/>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
        <p:nvSpPr>
          <p:cNvPr id="20" name="Text Placeholder 19">
            <a:extLst>
              <a:ext uri="{FF2B5EF4-FFF2-40B4-BE49-F238E27FC236}">
                <a16:creationId xmlns:a16="http://schemas.microsoft.com/office/drawing/2014/main" id="{E97CEF08-C5CE-0245-BA8D-2C74DB484C94}"/>
              </a:ext>
            </a:extLst>
          </p:cNvPr>
          <p:cNvSpPr>
            <a:spLocks noGrp="1"/>
          </p:cNvSpPr>
          <p:nvPr>
            <p:ph type="body" sz="quarter" idx="10"/>
          </p:nvPr>
        </p:nvSpPr>
        <p:spPr>
          <a:xfrm>
            <a:off x="1336675" y="3521075"/>
            <a:ext cx="17478375" cy="6400800"/>
          </a:xfrm>
          <a:prstGeom prst="rect">
            <a:avLst/>
          </a:prstGeom>
        </p:spPr>
        <p:txBody>
          <a:bodyPr lIns="0" tIns="0" rIns="0" bIns="0"/>
          <a:lstStyle>
            <a:lvl1pPr marL="571500" indent="-571500">
              <a:lnSpc>
                <a:spcPct val="110000"/>
              </a:lnSpc>
              <a:spcAft>
                <a:spcPts val="600"/>
              </a:spcAft>
              <a:buSzPct val="110000"/>
              <a:buFont typeface="System Font Regular"/>
              <a:buChar char="+"/>
              <a:tabLst/>
              <a:defRPr sz="4100" b="0"/>
            </a:lvl1pPr>
            <a:lvl2pPr marL="571500" indent="-571500">
              <a:lnSpc>
                <a:spcPct val="110000"/>
              </a:lnSpc>
              <a:spcBef>
                <a:spcPts val="850"/>
              </a:spcBef>
              <a:buSzPct val="110000"/>
              <a:buFont typeface="System Font Regular"/>
              <a:buChar char="+"/>
              <a:defRPr sz="4100" b="0"/>
            </a:lvl2pPr>
            <a:lvl3pPr>
              <a:defRPr sz="4100"/>
            </a:lvl3pPr>
            <a:lvl4pPr>
              <a:defRPr sz="4100"/>
            </a:lvl4pPr>
            <a:lvl5pPr>
              <a:defRPr sz="4100"/>
            </a:lvl5pPr>
          </a:lstStyle>
          <a:p>
            <a:pPr lvl="0"/>
            <a:r>
              <a:rPr lang="en-GB"/>
              <a:t>Click to edit Master text styles</a:t>
            </a:r>
          </a:p>
        </p:txBody>
      </p:sp>
      <p:sp>
        <p:nvSpPr>
          <p:cNvPr id="22" name="Text Placeholder 21">
            <a:extLst>
              <a:ext uri="{FF2B5EF4-FFF2-40B4-BE49-F238E27FC236}">
                <a16:creationId xmlns:a16="http://schemas.microsoft.com/office/drawing/2014/main" id="{9E23AE11-8DA8-3743-A789-426F93CBFB0C}"/>
              </a:ext>
            </a:extLst>
          </p:cNvPr>
          <p:cNvSpPr>
            <a:spLocks noGrp="1"/>
          </p:cNvSpPr>
          <p:nvPr>
            <p:ph type="body" sz="quarter" idx="11"/>
          </p:nvPr>
        </p:nvSpPr>
        <p:spPr>
          <a:xfrm>
            <a:off x="1336675" y="1539875"/>
            <a:ext cx="17478375" cy="1524000"/>
          </a:xfrm>
          <a:prstGeom prst="rect">
            <a:avLst/>
          </a:prstGeom>
        </p:spPr>
        <p:txBody>
          <a:bodyPr lIns="0" tIns="0" rIns="0" bIns="0"/>
          <a:lstStyle>
            <a:lvl1pPr>
              <a:defRPr sz="5750" b="1">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70362707"/>
      </p:ext>
    </p:extLst>
  </p:cSld>
  <p:clrMapOvr>
    <a:masterClrMapping/>
  </p:clrMapOvr>
  <p:extLst>
    <p:ext uri="{DCECCB84-F9BA-43D5-87BE-67443E8EF086}">
      <p15:sldGuideLst xmlns:p15="http://schemas.microsoft.com/office/powerpoint/2012/main">
        <p15:guide id="1" pos="6428">
          <p15:clr>
            <a:srgbClr val="FBAE40"/>
          </p15:clr>
        </p15:guide>
        <p15:guide id="2" pos="118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030AE62-888E-CA4C-8FB0-68868E335ED0}"/>
              </a:ext>
            </a:extLst>
          </p:cNvPr>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tx2"/>
          </a:solidFill>
        </p:spPr>
        <p:txBody>
          <a:bodyPr wrap="square" lIns="0" tIns="0" rIns="0" bIns="0" rtlCol="0"/>
          <a:lstStyle/>
          <a:p>
            <a:endParaRPr/>
          </a:p>
        </p:txBody>
      </p:sp>
      <p:sp>
        <p:nvSpPr>
          <p:cNvPr id="3" name="object 3">
            <a:extLst>
              <a:ext uri="{FF2B5EF4-FFF2-40B4-BE49-F238E27FC236}">
                <a16:creationId xmlns:a16="http://schemas.microsoft.com/office/drawing/2014/main" id="{6DE2D007-E1A6-9447-BCF6-534F4D7CDD51}"/>
              </a:ext>
            </a:extLst>
          </p:cNvPr>
          <p:cNvSpPr/>
          <p:nvPr userDrawn="1"/>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049813A5-1D66-E545-9ED1-4E8FC50F53C9}"/>
              </a:ext>
            </a:extLst>
          </p:cNvPr>
          <p:cNvSpPr/>
          <p:nvPr userDrawn="1"/>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1B718341-C28C-FE4D-8D73-A45C24BE0F6C}"/>
              </a:ext>
            </a:extLst>
          </p:cNvPr>
          <p:cNvSpPr/>
          <p:nvPr userDrawn="1"/>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0FB7B90-99B9-914F-AB77-B28176AEA798}"/>
              </a:ext>
            </a:extLst>
          </p:cNvPr>
          <p:cNvSpPr/>
          <p:nvPr userDrawn="1"/>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FE9C6840-0889-A74D-BA0D-BA58673971F0}"/>
              </a:ext>
            </a:extLst>
          </p:cNvPr>
          <p:cNvSpPr/>
          <p:nvPr userDrawn="1"/>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F41140F2-40B3-1A43-965F-24D23E69D445}"/>
              </a:ext>
            </a:extLst>
          </p:cNvPr>
          <p:cNvSpPr/>
          <p:nvPr userDrawn="1"/>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5B2F1520-DBD7-0045-BB68-2CAAF62F757C}"/>
              </a:ext>
            </a:extLst>
          </p:cNvPr>
          <p:cNvSpPr/>
          <p:nvPr userDrawn="1"/>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85A31DF3-053A-9A42-8878-AA3E27F0D104}"/>
              </a:ext>
            </a:extLst>
          </p:cNvPr>
          <p:cNvSpPr/>
          <p:nvPr userDrawn="1"/>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560FF40C-B995-114F-8638-4FC8F14F515F}"/>
              </a:ext>
            </a:extLst>
          </p:cNvPr>
          <p:cNvSpPr/>
          <p:nvPr userDrawn="1"/>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C5CE7741-0A9D-004F-8390-C788AFBA8955}"/>
              </a:ext>
            </a:extLst>
          </p:cNvPr>
          <p:cNvSpPr/>
          <p:nvPr userDrawn="1"/>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10BE4429-D606-9245-9293-C548355FCF8F}"/>
              </a:ext>
            </a:extLst>
          </p:cNvPr>
          <p:cNvSpPr/>
          <p:nvPr userDrawn="1"/>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F5D1D65A-0E2A-E94E-A9FB-BDC1BBA5AB10}"/>
              </a:ext>
            </a:extLst>
          </p:cNvPr>
          <p:cNvSpPr/>
          <p:nvPr userDrawn="1"/>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91313670-7AE5-9F4A-BD17-84504F3A2261}"/>
              </a:ext>
            </a:extLst>
          </p:cNvPr>
          <p:cNvSpPr/>
          <p:nvPr userDrawn="1"/>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39529F07-86D5-DF4C-A3E3-8F7038EDDD3B}"/>
              </a:ext>
            </a:extLst>
          </p:cNvPr>
          <p:cNvSpPr/>
          <p:nvPr userDrawn="1"/>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75AA3BA7-8B45-134C-9F37-E3B12069133E}"/>
              </a:ext>
            </a:extLst>
          </p:cNvPr>
          <p:cNvSpPr/>
          <p:nvPr userDrawn="1"/>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8">
            <a:extLst>
              <a:ext uri="{FF2B5EF4-FFF2-40B4-BE49-F238E27FC236}">
                <a16:creationId xmlns:a16="http://schemas.microsoft.com/office/drawing/2014/main" id="{241BFA04-2206-CC46-B384-6B3DB7F80553}"/>
              </a:ext>
            </a:extLst>
          </p:cNvPr>
          <p:cNvSpPr/>
          <p:nvPr userDrawn="1"/>
        </p:nvSpPr>
        <p:spPr>
          <a:xfrm>
            <a:off x="1336515" y="2266931"/>
            <a:ext cx="141545" cy="175052"/>
          </a:xfrm>
          <a:prstGeom prst="rect">
            <a:avLst/>
          </a:prstGeom>
          <a:blipFill>
            <a:blip r:embed="rId2" cstate="print"/>
            <a:stretch>
              <a:fillRect/>
            </a:stretch>
          </a:blipFill>
        </p:spPr>
        <p:txBody>
          <a:bodyPr wrap="square" lIns="0" tIns="0" rIns="0" bIns="0" rtlCol="0"/>
          <a:lstStyle/>
          <a:p>
            <a:endParaRPr/>
          </a:p>
        </p:txBody>
      </p:sp>
      <p:sp>
        <p:nvSpPr>
          <p:cNvPr id="19" name="object 19">
            <a:extLst>
              <a:ext uri="{FF2B5EF4-FFF2-40B4-BE49-F238E27FC236}">
                <a16:creationId xmlns:a16="http://schemas.microsoft.com/office/drawing/2014/main" id="{C84235A4-FCED-DB40-88E4-B3BB34BB4092}"/>
              </a:ext>
            </a:extLst>
          </p:cNvPr>
          <p:cNvSpPr/>
          <p:nvPr userDrawn="1"/>
        </p:nvSpPr>
        <p:spPr>
          <a:xfrm>
            <a:off x="2587172" y="2266931"/>
            <a:ext cx="141545" cy="175052"/>
          </a:xfrm>
          <a:prstGeom prst="rect">
            <a:avLst/>
          </a:prstGeom>
          <a:blipFill>
            <a:blip r:embed="rId3" cstate="print"/>
            <a:stretch>
              <a:fillRect/>
            </a:stretch>
          </a:blipFill>
        </p:spPr>
        <p:txBody>
          <a:bodyPr wrap="square" lIns="0" tIns="0" rIns="0" bIns="0" rtlCol="0"/>
          <a:lstStyle/>
          <a:p>
            <a:endParaRPr/>
          </a:p>
        </p:txBody>
      </p:sp>
      <p:sp>
        <p:nvSpPr>
          <p:cNvPr id="20" name="object 20">
            <a:extLst>
              <a:ext uri="{FF2B5EF4-FFF2-40B4-BE49-F238E27FC236}">
                <a16:creationId xmlns:a16="http://schemas.microsoft.com/office/drawing/2014/main" id="{DA64F30A-E606-3649-ABDE-494BF62BBA0C}"/>
              </a:ext>
            </a:extLst>
          </p:cNvPr>
          <p:cNvSpPr/>
          <p:nvPr userDrawn="1"/>
        </p:nvSpPr>
        <p:spPr>
          <a:xfrm>
            <a:off x="3837809" y="2266931"/>
            <a:ext cx="141545" cy="175052"/>
          </a:xfrm>
          <a:prstGeom prst="rect">
            <a:avLst/>
          </a:prstGeom>
          <a:blipFill>
            <a:blip r:embed="rId3" cstate="print"/>
            <a:stretch>
              <a:fillRect/>
            </a:stretch>
          </a:blipFill>
        </p:spPr>
        <p:txBody>
          <a:bodyPr wrap="square" lIns="0" tIns="0" rIns="0" bIns="0" rtlCol="0"/>
          <a:lstStyle/>
          <a:p>
            <a:endParaRPr/>
          </a:p>
        </p:txBody>
      </p:sp>
      <p:sp>
        <p:nvSpPr>
          <p:cNvPr id="21" name="object 21">
            <a:extLst>
              <a:ext uri="{FF2B5EF4-FFF2-40B4-BE49-F238E27FC236}">
                <a16:creationId xmlns:a16="http://schemas.microsoft.com/office/drawing/2014/main" id="{6F75B34A-02AF-234F-8CF4-95A80733E546}"/>
              </a:ext>
            </a:extLst>
          </p:cNvPr>
          <p:cNvSpPr/>
          <p:nvPr userDrawn="1"/>
        </p:nvSpPr>
        <p:spPr>
          <a:xfrm>
            <a:off x="5088445" y="2266931"/>
            <a:ext cx="141545" cy="175052"/>
          </a:xfrm>
          <a:prstGeom prst="rect">
            <a:avLst/>
          </a:prstGeom>
          <a:blipFill>
            <a:blip r:embed="rId3" cstate="print"/>
            <a:stretch>
              <a:fillRect/>
            </a:stretch>
          </a:blipFill>
        </p:spPr>
        <p:txBody>
          <a:bodyPr wrap="square" lIns="0" tIns="0" rIns="0" bIns="0" rtlCol="0"/>
          <a:lstStyle/>
          <a:p>
            <a:endParaRPr/>
          </a:p>
        </p:txBody>
      </p:sp>
      <p:sp>
        <p:nvSpPr>
          <p:cNvPr id="22" name="object 22">
            <a:extLst>
              <a:ext uri="{FF2B5EF4-FFF2-40B4-BE49-F238E27FC236}">
                <a16:creationId xmlns:a16="http://schemas.microsoft.com/office/drawing/2014/main" id="{9C7530CC-3AF9-1D40-8D16-022D06CF9B8F}"/>
              </a:ext>
            </a:extLst>
          </p:cNvPr>
          <p:cNvSpPr/>
          <p:nvPr userDrawn="1"/>
        </p:nvSpPr>
        <p:spPr>
          <a:xfrm>
            <a:off x="6339103" y="2266931"/>
            <a:ext cx="141545" cy="175052"/>
          </a:xfrm>
          <a:prstGeom prst="rect">
            <a:avLst/>
          </a:prstGeom>
          <a:blipFill>
            <a:blip r:embed="rId3" cstate="print"/>
            <a:stretch>
              <a:fillRect/>
            </a:stretch>
          </a:blipFill>
        </p:spPr>
        <p:txBody>
          <a:bodyPr wrap="square" lIns="0" tIns="0" rIns="0" bIns="0" rtlCol="0"/>
          <a:lstStyle/>
          <a:p>
            <a:endParaRPr/>
          </a:p>
        </p:txBody>
      </p:sp>
      <p:sp>
        <p:nvSpPr>
          <p:cNvPr id="23" name="object 23">
            <a:extLst>
              <a:ext uri="{FF2B5EF4-FFF2-40B4-BE49-F238E27FC236}">
                <a16:creationId xmlns:a16="http://schemas.microsoft.com/office/drawing/2014/main" id="{681561E1-94E8-B545-84E1-FF329C72C762}"/>
              </a:ext>
            </a:extLst>
          </p:cNvPr>
          <p:cNvSpPr/>
          <p:nvPr userDrawn="1"/>
        </p:nvSpPr>
        <p:spPr>
          <a:xfrm>
            <a:off x="7590639" y="2266931"/>
            <a:ext cx="141555" cy="175052"/>
          </a:xfrm>
          <a:prstGeom prst="rect">
            <a:avLst/>
          </a:prstGeom>
          <a:blipFill>
            <a:blip r:embed="rId4" cstate="print"/>
            <a:stretch>
              <a:fillRect/>
            </a:stretch>
          </a:blipFill>
        </p:spPr>
        <p:txBody>
          <a:bodyPr wrap="square" lIns="0" tIns="0" rIns="0" bIns="0" rtlCol="0"/>
          <a:lstStyle/>
          <a:p>
            <a:endParaRPr/>
          </a:p>
        </p:txBody>
      </p:sp>
      <p:sp>
        <p:nvSpPr>
          <p:cNvPr id="24" name="object 24">
            <a:extLst>
              <a:ext uri="{FF2B5EF4-FFF2-40B4-BE49-F238E27FC236}">
                <a16:creationId xmlns:a16="http://schemas.microsoft.com/office/drawing/2014/main" id="{E22331F5-02C1-584E-8ABF-525FB254BBF2}"/>
              </a:ext>
            </a:extLst>
          </p:cNvPr>
          <p:cNvSpPr/>
          <p:nvPr userDrawn="1"/>
        </p:nvSpPr>
        <p:spPr>
          <a:xfrm>
            <a:off x="8841297" y="2266931"/>
            <a:ext cx="141555" cy="175052"/>
          </a:xfrm>
          <a:prstGeom prst="rect">
            <a:avLst/>
          </a:prstGeom>
          <a:blipFill>
            <a:blip r:embed="rId4" cstate="print"/>
            <a:stretch>
              <a:fillRect/>
            </a:stretch>
          </a:blipFill>
        </p:spPr>
        <p:txBody>
          <a:bodyPr wrap="square" lIns="0" tIns="0" rIns="0" bIns="0" rtlCol="0"/>
          <a:lstStyle/>
          <a:p>
            <a:endParaRPr/>
          </a:p>
        </p:txBody>
      </p:sp>
      <p:sp>
        <p:nvSpPr>
          <p:cNvPr id="25" name="object 25">
            <a:extLst>
              <a:ext uri="{FF2B5EF4-FFF2-40B4-BE49-F238E27FC236}">
                <a16:creationId xmlns:a16="http://schemas.microsoft.com/office/drawing/2014/main" id="{61220259-420B-1345-A0C5-5C2DC9DB2D56}"/>
              </a:ext>
            </a:extLst>
          </p:cNvPr>
          <p:cNvSpPr/>
          <p:nvPr userDrawn="1"/>
        </p:nvSpPr>
        <p:spPr>
          <a:xfrm>
            <a:off x="10091934" y="2266931"/>
            <a:ext cx="141555" cy="175052"/>
          </a:xfrm>
          <a:prstGeom prst="rect">
            <a:avLst/>
          </a:prstGeom>
          <a:blipFill>
            <a:blip r:embed="rId4" cstate="print"/>
            <a:stretch>
              <a:fillRect/>
            </a:stretch>
          </a:blipFill>
        </p:spPr>
        <p:txBody>
          <a:bodyPr wrap="square" lIns="0" tIns="0" rIns="0" bIns="0" rtlCol="0"/>
          <a:lstStyle/>
          <a:p>
            <a:endParaRPr/>
          </a:p>
        </p:txBody>
      </p:sp>
      <p:sp>
        <p:nvSpPr>
          <p:cNvPr id="26" name="object 26">
            <a:extLst>
              <a:ext uri="{FF2B5EF4-FFF2-40B4-BE49-F238E27FC236}">
                <a16:creationId xmlns:a16="http://schemas.microsoft.com/office/drawing/2014/main" id="{DBE7DC1E-378D-0A4F-8ABA-6063BB9B3EF4}"/>
              </a:ext>
            </a:extLst>
          </p:cNvPr>
          <p:cNvSpPr/>
          <p:nvPr userDrawn="1"/>
        </p:nvSpPr>
        <p:spPr>
          <a:xfrm>
            <a:off x="11342571" y="2266931"/>
            <a:ext cx="141555" cy="175052"/>
          </a:xfrm>
          <a:prstGeom prst="rect">
            <a:avLst/>
          </a:prstGeom>
          <a:blipFill>
            <a:blip r:embed="rId5" cstate="print"/>
            <a:stretch>
              <a:fillRect/>
            </a:stretch>
          </a:blipFill>
        </p:spPr>
        <p:txBody>
          <a:bodyPr wrap="square" lIns="0" tIns="0" rIns="0" bIns="0" rtlCol="0"/>
          <a:lstStyle/>
          <a:p>
            <a:endParaRPr/>
          </a:p>
        </p:txBody>
      </p:sp>
      <p:sp>
        <p:nvSpPr>
          <p:cNvPr id="27" name="object 27">
            <a:extLst>
              <a:ext uri="{FF2B5EF4-FFF2-40B4-BE49-F238E27FC236}">
                <a16:creationId xmlns:a16="http://schemas.microsoft.com/office/drawing/2014/main" id="{F936BF02-9508-A746-95B4-D8DD32126181}"/>
              </a:ext>
            </a:extLst>
          </p:cNvPr>
          <p:cNvSpPr/>
          <p:nvPr userDrawn="1"/>
        </p:nvSpPr>
        <p:spPr>
          <a:xfrm>
            <a:off x="12593228" y="2266931"/>
            <a:ext cx="141555" cy="175052"/>
          </a:xfrm>
          <a:prstGeom prst="rect">
            <a:avLst/>
          </a:prstGeom>
          <a:blipFill>
            <a:blip r:embed="rId4" cstate="print"/>
            <a:stretch>
              <a:fillRect/>
            </a:stretch>
          </a:blipFill>
        </p:spPr>
        <p:txBody>
          <a:bodyPr wrap="square" lIns="0" tIns="0" rIns="0" bIns="0" rtlCol="0"/>
          <a:lstStyle/>
          <a:p>
            <a:endParaRPr/>
          </a:p>
        </p:txBody>
      </p:sp>
      <p:sp>
        <p:nvSpPr>
          <p:cNvPr id="28" name="object 28">
            <a:extLst>
              <a:ext uri="{FF2B5EF4-FFF2-40B4-BE49-F238E27FC236}">
                <a16:creationId xmlns:a16="http://schemas.microsoft.com/office/drawing/2014/main" id="{6A6FF97E-12F1-704A-B9A8-538F3F98A5B5}"/>
              </a:ext>
            </a:extLst>
          </p:cNvPr>
          <p:cNvSpPr/>
          <p:nvPr userDrawn="1"/>
        </p:nvSpPr>
        <p:spPr>
          <a:xfrm>
            <a:off x="13844785" y="2266931"/>
            <a:ext cx="141545" cy="175052"/>
          </a:xfrm>
          <a:prstGeom prst="rect">
            <a:avLst/>
          </a:prstGeom>
          <a:blipFill>
            <a:blip r:embed="rId3" cstate="print"/>
            <a:stretch>
              <a:fillRect/>
            </a:stretch>
          </a:blipFill>
        </p:spPr>
        <p:txBody>
          <a:bodyPr wrap="square" lIns="0" tIns="0" rIns="0" bIns="0" rtlCol="0"/>
          <a:lstStyle/>
          <a:p>
            <a:endParaRPr/>
          </a:p>
        </p:txBody>
      </p:sp>
      <p:sp>
        <p:nvSpPr>
          <p:cNvPr id="29" name="object 29">
            <a:extLst>
              <a:ext uri="{FF2B5EF4-FFF2-40B4-BE49-F238E27FC236}">
                <a16:creationId xmlns:a16="http://schemas.microsoft.com/office/drawing/2014/main" id="{66BE80F8-5DA2-A94C-AAA8-8CB575B11271}"/>
              </a:ext>
            </a:extLst>
          </p:cNvPr>
          <p:cNvSpPr/>
          <p:nvPr userDrawn="1"/>
        </p:nvSpPr>
        <p:spPr>
          <a:xfrm>
            <a:off x="15095442" y="2266931"/>
            <a:ext cx="141545" cy="175052"/>
          </a:xfrm>
          <a:prstGeom prst="rect">
            <a:avLst/>
          </a:prstGeom>
          <a:blipFill>
            <a:blip r:embed="rId2" cstate="print"/>
            <a:stretch>
              <a:fillRect/>
            </a:stretch>
          </a:blipFill>
        </p:spPr>
        <p:txBody>
          <a:bodyPr wrap="square" lIns="0" tIns="0" rIns="0" bIns="0" rtlCol="0"/>
          <a:lstStyle/>
          <a:p>
            <a:endParaRPr/>
          </a:p>
        </p:txBody>
      </p:sp>
      <p:sp>
        <p:nvSpPr>
          <p:cNvPr id="30" name="object 30">
            <a:extLst>
              <a:ext uri="{FF2B5EF4-FFF2-40B4-BE49-F238E27FC236}">
                <a16:creationId xmlns:a16="http://schemas.microsoft.com/office/drawing/2014/main" id="{BF0E2869-3DF0-AA4D-A90B-CD8E6C73B506}"/>
              </a:ext>
            </a:extLst>
          </p:cNvPr>
          <p:cNvSpPr/>
          <p:nvPr userDrawn="1"/>
        </p:nvSpPr>
        <p:spPr>
          <a:xfrm>
            <a:off x="16346079" y="2266931"/>
            <a:ext cx="141545" cy="175052"/>
          </a:xfrm>
          <a:prstGeom prst="rect">
            <a:avLst/>
          </a:prstGeom>
          <a:blipFill>
            <a:blip r:embed="rId3" cstate="print"/>
            <a:stretch>
              <a:fillRect/>
            </a:stretch>
          </a:blipFill>
        </p:spPr>
        <p:txBody>
          <a:bodyPr wrap="square" lIns="0" tIns="0" rIns="0" bIns="0" rtlCol="0"/>
          <a:lstStyle/>
          <a:p>
            <a:endParaRPr/>
          </a:p>
        </p:txBody>
      </p:sp>
      <p:sp>
        <p:nvSpPr>
          <p:cNvPr id="31" name="object 31">
            <a:extLst>
              <a:ext uri="{FF2B5EF4-FFF2-40B4-BE49-F238E27FC236}">
                <a16:creationId xmlns:a16="http://schemas.microsoft.com/office/drawing/2014/main" id="{03621621-5EFE-7D4D-A4DE-9A608FFF6505}"/>
              </a:ext>
            </a:extLst>
          </p:cNvPr>
          <p:cNvSpPr/>
          <p:nvPr userDrawn="1"/>
        </p:nvSpPr>
        <p:spPr>
          <a:xfrm>
            <a:off x="17596716" y="2266931"/>
            <a:ext cx="141545" cy="175052"/>
          </a:xfrm>
          <a:prstGeom prst="rect">
            <a:avLst/>
          </a:prstGeom>
          <a:blipFill>
            <a:blip r:embed="rId3" cstate="print"/>
            <a:stretch>
              <a:fillRect/>
            </a:stretch>
          </a:blipFill>
        </p:spPr>
        <p:txBody>
          <a:bodyPr wrap="square" lIns="0" tIns="0" rIns="0" bIns="0" rtlCol="0"/>
          <a:lstStyle/>
          <a:p>
            <a:endParaRPr/>
          </a:p>
        </p:txBody>
      </p:sp>
      <p:sp>
        <p:nvSpPr>
          <p:cNvPr id="32" name="object 32">
            <a:extLst>
              <a:ext uri="{FF2B5EF4-FFF2-40B4-BE49-F238E27FC236}">
                <a16:creationId xmlns:a16="http://schemas.microsoft.com/office/drawing/2014/main" id="{4866CFE0-932A-084F-A76D-98958C65BB18}"/>
              </a:ext>
            </a:extLst>
          </p:cNvPr>
          <p:cNvSpPr/>
          <p:nvPr userDrawn="1"/>
        </p:nvSpPr>
        <p:spPr>
          <a:xfrm>
            <a:off x="18847373" y="2266931"/>
            <a:ext cx="141545" cy="175052"/>
          </a:xfrm>
          <a:prstGeom prst="rect">
            <a:avLst/>
          </a:prstGeom>
          <a:blipFill>
            <a:blip r:embed="rId3" cstate="print"/>
            <a:stretch>
              <a:fillRect/>
            </a:stretch>
          </a:blipFill>
        </p:spPr>
        <p:txBody>
          <a:bodyPr wrap="square" lIns="0" tIns="0" rIns="0" bIns="0" rtlCol="0"/>
          <a:lstStyle/>
          <a:p>
            <a:endParaRPr/>
          </a:p>
        </p:txBody>
      </p:sp>
      <p:sp>
        <p:nvSpPr>
          <p:cNvPr id="33" name="object 33">
            <a:extLst>
              <a:ext uri="{FF2B5EF4-FFF2-40B4-BE49-F238E27FC236}">
                <a16:creationId xmlns:a16="http://schemas.microsoft.com/office/drawing/2014/main" id="{3E6E51A0-D9B3-064D-AA3B-D1E6AD9CFFC5}"/>
              </a:ext>
            </a:extLst>
          </p:cNvPr>
          <p:cNvSpPr/>
          <p:nvPr userDrawn="1"/>
        </p:nvSpPr>
        <p:spPr>
          <a:xfrm>
            <a:off x="1336515" y="3586857"/>
            <a:ext cx="141545" cy="175052"/>
          </a:xfrm>
          <a:prstGeom prst="rect">
            <a:avLst/>
          </a:prstGeom>
          <a:blipFill>
            <a:blip r:embed="rId6" cstate="print"/>
            <a:stretch>
              <a:fillRect/>
            </a:stretch>
          </a:blipFill>
        </p:spPr>
        <p:txBody>
          <a:bodyPr wrap="square" lIns="0" tIns="0" rIns="0" bIns="0" rtlCol="0"/>
          <a:lstStyle/>
          <a:p>
            <a:endParaRPr/>
          </a:p>
        </p:txBody>
      </p:sp>
      <p:sp>
        <p:nvSpPr>
          <p:cNvPr id="34" name="object 34">
            <a:extLst>
              <a:ext uri="{FF2B5EF4-FFF2-40B4-BE49-F238E27FC236}">
                <a16:creationId xmlns:a16="http://schemas.microsoft.com/office/drawing/2014/main" id="{F71B383E-2142-614C-A0EF-C7D8EE881A47}"/>
              </a:ext>
            </a:extLst>
          </p:cNvPr>
          <p:cNvSpPr/>
          <p:nvPr userDrawn="1"/>
        </p:nvSpPr>
        <p:spPr>
          <a:xfrm>
            <a:off x="2587172" y="3586857"/>
            <a:ext cx="141545" cy="175052"/>
          </a:xfrm>
          <a:prstGeom prst="rect">
            <a:avLst/>
          </a:prstGeom>
          <a:blipFill>
            <a:blip r:embed="rId7" cstate="print"/>
            <a:stretch>
              <a:fillRect/>
            </a:stretch>
          </a:blipFill>
        </p:spPr>
        <p:txBody>
          <a:bodyPr wrap="square" lIns="0" tIns="0" rIns="0" bIns="0" rtlCol="0"/>
          <a:lstStyle/>
          <a:p>
            <a:endParaRPr/>
          </a:p>
        </p:txBody>
      </p:sp>
      <p:sp>
        <p:nvSpPr>
          <p:cNvPr id="35" name="object 35">
            <a:extLst>
              <a:ext uri="{FF2B5EF4-FFF2-40B4-BE49-F238E27FC236}">
                <a16:creationId xmlns:a16="http://schemas.microsoft.com/office/drawing/2014/main" id="{B7B84A6E-7916-B44E-BFD1-AE44C91D97E2}"/>
              </a:ext>
            </a:extLst>
          </p:cNvPr>
          <p:cNvSpPr/>
          <p:nvPr userDrawn="1"/>
        </p:nvSpPr>
        <p:spPr>
          <a:xfrm>
            <a:off x="3837809" y="3586857"/>
            <a:ext cx="141545" cy="175052"/>
          </a:xfrm>
          <a:prstGeom prst="rect">
            <a:avLst/>
          </a:prstGeom>
          <a:blipFill>
            <a:blip r:embed="rId7" cstate="print"/>
            <a:stretch>
              <a:fillRect/>
            </a:stretch>
          </a:blipFill>
        </p:spPr>
        <p:txBody>
          <a:bodyPr wrap="square" lIns="0" tIns="0" rIns="0" bIns="0" rtlCol="0"/>
          <a:lstStyle/>
          <a:p>
            <a:endParaRPr/>
          </a:p>
        </p:txBody>
      </p:sp>
      <p:sp>
        <p:nvSpPr>
          <p:cNvPr id="36" name="object 36">
            <a:extLst>
              <a:ext uri="{FF2B5EF4-FFF2-40B4-BE49-F238E27FC236}">
                <a16:creationId xmlns:a16="http://schemas.microsoft.com/office/drawing/2014/main" id="{D0997EB4-DA7B-E241-A494-A901BAC795DA}"/>
              </a:ext>
            </a:extLst>
          </p:cNvPr>
          <p:cNvSpPr/>
          <p:nvPr userDrawn="1"/>
        </p:nvSpPr>
        <p:spPr>
          <a:xfrm>
            <a:off x="5088445" y="3586857"/>
            <a:ext cx="141545" cy="175052"/>
          </a:xfrm>
          <a:prstGeom prst="rect">
            <a:avLst/>
          </a:prstGeom>
          <a:blipFill>
            <a:blip r:embed="rId7" cstate="print"/>
            <a:stretch>
              <a:fillRect/>
            </a:stretch>
          </a:blipFill>
        </p:spPr>
        <p:txBody>
          <a:bodyPr wrap="square" lIns="0" tIns="0" rIns="0" bIns="0" rtlCol="0"/>
          <a:lstStyle/>
          <a:p>
            <a:endParaRPr/>
          </a:p>
        </p:txBody>
      </p:sp>
      <p:sp>
        <p:nvSpPr>
          <p:cNvPr id="37" name="object 37">
            <a:extLst>
              <a:ext uri="{FF2B5EF4-FFF2-40B4-BE49-F238E27FC236}">
                <a16:creationId xmlns:a16="http://schemas.microsoft.com/office/drawing/2014/main" id="{3F81DBCB-4ACA-5B4F-A696-BE3F2F768BF4}"/>
              </a:ext>
            </a:extLst>
          </p:cNvPr>
          <p:cNvSpPr/>
          <p:nvPr userDrawn="1"/>
        </p:nvSpPr>
        <p:spPr>
          <a:xfrm>
            <a:off x="6339103" y="3586857"/>
            <a:ext cx="141545" cy="175052"/>
          </a:xfrm>
          <a:prstGeom prst="rect">
            <a:avLst/>
          </a:prstGeom>
          <a:blipFill>
            <a:blip r:embed="rId7" cstate="print"/>
            <a:stretch>
              <a:fillRect/>
            </a:stretch>
          </a:blipFill>
        </p:spPr>
        <p:txBody>
          <a:bodyPr wrap="square" lIns="0" tIns="0" rIns="0" bIns="0" rtlCol="0"/>
          <a:lstStyle/>
          <a:p>
            <a:endParaRPr/>
          </a:p>
        </p:txBody>
      </p:sp>
      <p:sp>
        <p:nvSpPr>
          <p:cNvPr id="38" name="object 38">
            <a:extLst>
              <a:ext uri="{FF2B5EF4-FFF2-40B4-BE49-F238E27FC236}">
                <a16:creationId xmlns:a16="http://schemas.microsoft.com/office/drawing/2014/main" id="{0DDF57E7-6D0A-2241-81FC-EED13B81A722}"/>
              </a:ext>
            </a:extLst>
          </p:cNvPr>
          <p:cNvSpPr/>
          <p:nvPr userDrawn="1"/>
        </p:nvSpPr>
        <p:spPr>
          <a:xfrm>
            <a:off x="7590639" y="3586857"/>
            <a:ext cx="141555" cy="175052"/>
          </a:xfrm>
          <a:prstGeom prst="rect">
            <a:avLst/>
          </a:prstGeom>
          <a:blipFill>
            <a:blip r:embed="rId8" cstate="print"/>
            <a:stretch>
              <a:fillRect/>
            </a:stretch>
          </a:blipFill>
        </p:spPr>
        <p:txBody>
          <a:bodyPr wrap="square" lIns="0" tIns="0" rIns="0" bIns="0" rtlCol="0"/>
          <a:lstStyle/>
          <a:p>
            <a:endParaRPr/>
          </a:p>
        </p:txBody>
      </p:sp>
      <p:sp>
        <p:nvSpPr>
          <p:cNvPr id="39" name="object 39">
            <a:extLst>
              <a:ext uri="{FF2B5EF4-FFF2-40B4-BE49-F238E27FC236}">
                <a16:creationId xmlns:a16="http://schemas.microsoft.com/office/drawing/2014/main" id="{5DDC7644-354C-C048-9488-A532F73750B8}"/>
              </a:ext>
            </a:extLst>
          </p:cNvPr>
          <p:cNvSpPr/>
          <p:nvPr userDrawn="1"/>
        </p:nvSpPr>
        <p:spPr>
          <a:xfrm>
            <a:off x="8841297" y="3586857"/>
            <a:ext cx="141555" cy="175052"/>
          </a:xfrm>
          <a:prstGeom prst="rect">
            <a:avLst/>
          </a:prstGeom>
          <a:blipFill>
            <a:blip r:embed="rId8" cstate="print"/>
            <a:stretch>
              <a:fillRect/>
            </a:stretch>
          </a:blipFill>
        </p:spPr>
        <p:txBody>
          <a:bodyPr wrap="square" lIns="0" tIns="0" rIns="0" bIns="0" rtlCol="0"/>
          <a:lstStyle/>
          <a:p>
            <a:endParaRPr/>
          </a:p>
        </p:txBody>
      </p:sp>
      <p:sp>
        <p:nvSpPr>
          <p:cNvPr id="40" name="object 40">
            <a:extLst>
              <a:ext uri="{FF2B5EF4-FFF2-40B4-BE49-F238E27FC236}">
                <a16:creationId xmlns:a16="http://schemas.microsoft.com/office/drawing/2014/main" id="{1004292C-D540-5D4B-B5E0-375FD0229F84}"/>
              </a:ext>
            </a:extLst>
          </p:cNvPr>
          <p:cNvSpPr/>
          <p:nvPr userDrawn="1"/>
        </p:nvSpPr>
        <p:spPr>
          <a:xfrm>
            <a:off x="10091934" y="3586857"/>
            <a:ext cx="141555" cy="175052"/>
          </a:xfrm>
          <a:prstGeom prst="rect">
            <a:avLst/>
          </a:prstGeom>
          <a:blipFill>
            <a:blip r:embed="rId8" cstate="print"/>
            <a:stretch>
              <a:fillRect/>
            </a:stretch>
          </a:blipFill>
        </p:spPr>
        <p:txBody>
          <a:bodyPr wrap="square" lIns="0" tIns="0" rIns="0" bIns="0" rtlCol="0"/>
          <a:lstStyle/>
          <a:p>
            <a:endParaRPr/>
          </a:p>
        </p:txBody>
      </p:sp>
      <p:sp>
        <p:nvSpPr>
          <p:cNvPr id="41" name="object 41">
            <a:extLst>
              <a:ext uri="{FF2B5EF4-FFF2-40B4-BE49-F238E27FC236}">
                <a16:creationId xmlns:a16="http://schemas.microsoft.com/office/drawing/2014/main" id="{947C3E37-43A0-3746-9875-CBC7088D4A48}"/>
              </a:ext>
            </a:extLst>
          </p:cNvPr>
          <p:cNvSpPr/>
          <p:nvPr userDrawn="1"/>
        </p:nvSpPr>
        <p:spPr>
          <a:xfrm>
            <a:off x="11342571" y="3586857"/>
            <a:ext cx="141555" cy="175052"/>
          </a:xfrm>
          <a:prstGeom prst="rect">
            <a:avLst/>
          </a:prstGeom>
          <a:blipFill>
            <a:blip r:embed="rId9" cstate="print"/>
            <a:stretch>
              <a:fillRect/>
            </a:stretch>
          </a:blipFill>
        </p:spPr>
        <p:txBody>
          <a:bodyPr wrap="square" lIns="0" tIns="0" rIns="0" bIns="0" rtlCol="0"/>
          <a:lstStyle/>
          <a:p>
            <a:endParaRPr/>
          </a:p>
        </p:txBody>
      </p:sp>
      <p:sp>
        <p:nvSpPr>
          <p:cNvPr id="42" name="object 42">
            <a:extLst>
              <a:ext uri="{FF2B5EF4-FFF2-40B4-BE49-F238E27FC236}">
                <a16:creationId xmlns:a16="http://schemas.microsoft.com/office/drawing/2014/main" id="{931BB0E8-FBD2-C34A-B80C-69A3493D9C71}"/>
              </a:ext>
            </a:extLst>
          </p:cNvPr>
          <p:cNvSpPr/>
          <p:nvPr userDrawn="1"/>
        </p:nvSpPr>
        <p:spPr>
          <a:xfrm>
            <a:off x="12593228" y="3586857"/>
            <a:ext cx="141555" cy="175052"/>
          </a:xfrm>
          <a:prstGeom prst="rect">
            <a:avLst/>
          </a:prstGeom>
          <a:blipFill>
            <a:blip r:embed="rId8" cstate="print"/>
            <a:stretch>
              <a:fillRect/>
            </a:stretch>
          </a:blipFill>
        </p:spPr>
        <p:txBody>
          <a:bodyPr wrap="square" lIns="0" tIns="0" rIns="0" bIns="0" rtlCol="0"/>
          <a:lstStyle/>
          <a:p>
            <a:endParaRPr/>
          </a:p>
        </p:txBody>
      </p:sp>
      <p:sp>
        <p:nvSpPr>
          <p:cNvPr id="43" name="object 43">
            <a:extLst>
              <a:ext uri="{FF2B5EF4-FFF2-40B4-BE49-F238E27FC236}">
                <a16:creationId xmlns:a16="http://schemas.microsoft.com/office/drawing/2014/main" id="{184B4E67-BBA6-FA45-A412-191F7CA6BC4A}"/>
              </a:ext>
            </a:extLst>
          </p:cNvPr>
          <p:cNvSpPr/>
          <p:nvPr userDrawn="1"/>
        </p:nvSpPr>
        <p:spPr>
          <a:xfrm>
            <a:off x="13844785" y="3586857"/>
            <a:ext cx="141545" cy="175052"/>
          </a:xfrm>
          <a:prstGeom prst="rect">
            <a:avLst/>
          </a:prstGeom>
          <a:blipFill>
            <a:blip r:embed="rId7" cstate="print"/>
            <a:stretch>
              <a:fillRect/>
            </a:stretch>
          </a:blipFill>
        </p:spPr>
        <p:txBody>
          <a:bodyPr wrap="square" lIns="0" tIns="0" rIns="0" bIns="0" rtlCol="0"/>
          <a:lstStyle/>
          <a:p>
            <a:endParaRPr/>
          </a:p>
        </p:txBody>
      </p:sp>
      <p:sp>
        <p:nvSpPr>
          <p:cNvPr id="44" name="object 44">
            <a:extLst>
              <a:ext uri="{FF2B5EF4-FFF2-40B4-BE49-F238E27FC236}">
                <a16:creationId xmlns:a16="http://schemas.microsoft.com/office/drawing/2014/main" id="{46F4BCDF-D381-F246-899A-12158CEA0344}"/>
              </a:ext>
            </a:extLst>
          </p:cNvPr>
          <p:cNvSpPr/>
          <p:nvPr userDrawn="1"/>
        </p:nvSpPr>
        <p:spPr>
          <a:xfrm>
            <a:off x="15095442" y="3586857"/>
            <a:ext cx="141545" cy="175052"/>
          </a:xfrm>
          <a:prstGeom prst="rect">
            <a:avLst/>
          </a:prstGeom>
          <a:blipFill>
            <a:blip r:embed="rId6" cstate="print"/>
            <a:stretch>
              <a:fillRect/>
            </a:stretch>
          </a:blipFill>
        </p:spPr>
        <p:txBody>
          <a:bodyPr wrap="square" lIns="0" tIns="0" rIns="0" bIns="0" rtlCol="0"/>
          <a:lstStyle/>
          <a:p>
            <a:endParaRPr/>
          </a:p>
        </p:txBody>
      </p:sp>
      <p:sp>
        <p:nvSpPr>
          <p:cNvPr id="45" name="object 45">
            <a:extLst>
              <a:ext uri="{FF2B5EF4-FFF2-40B4-BE49-F238E27FC236}">
                <a16:creationId xmlns:a16="http://schemas.microsoft.com/office/drawing/2014/main" id="{F07AF55A-8338-4549-83E4-76D97007F935}"/>
              </a:ext>
            </a:extLst>
          </p:cNvPr>
          <p:cNvSpPr/>
          <p:nvPr userDrawn="1"/>
        </p:nvSpPr>
        <p:spPr>
          <a:xfrm>
            <a:off x="16346079" y="3586857"/>
            <a:ext cx="141545" cy="175052"/>
          </a:xfrm>
          <a:prstGeom prst="rect">
            <a:avLst/>
          </a:prstGeom>
          <a:blipFill>
            <a:blip r:embed="rId7" cstate="print"/>
            <a:stretch>
              <a:fillRect/>
            </a:stretch>
          </a:blipFill>
        </p:spPr>
        <p:txBody>
          <a:bodyPr wrap="square" lIns="0" tIns="0" rIns="0" bIns="0" rtlCol="0"/>
          <a:lstStyle/>
          <a:p>
            <a:endParaRPr/>
          </a:p>
        </p:txBody>
      </p:sp>
      <p:sp>
        <p:nvSpPr>
          <p:cNvPr id="46" name="object 46">
            <a:extLst>
              <a:ext uri="{FF2B5EF4-FFF2-40B4-BE49-F238E27FC236}">
                <a16:creationId xmlns:a16="http://schemas.microsoft.com/office/drawing/2014/main" id="{B082D224-38C8-8846-B990-02C23AA04880}"/>
              </a:ext>
            </a:extLst>
          </p:cNvPr>
          <p:cNvSpPr/>
          <p:nvPr userDrawn="1"/>
        </p:nvSpPr>
        <p:spPr>
          <a:xfrm>
            <a:off x="17596716" y="3586857"/>
            <a:ext cx="141545" cy="175052"/>
          </a:xfrm>
          <a:prstGeom prst="rect">
            <a:avLst/>
          </a:prstGeom>
          <a:blipFill>
            <a:blip r:embed="rId7" cstate="print"/>
            <a:stretch>
              <a:fillRect/>
            </a:stretch>
          </a:blipFill>
        </p:spPr>
        <p:txBody>
          <a:bodyPr wrap="square" lIns="0" tIns="0" rIns="0" bIns="0" rtlCol="0"/>
          <a:lstStyle/>
          <a:p>
            <a:endParaRPr/>
          </a:p>
        </p:txBody>
      </p:sp>
      <p:sp>
        <p:nvSpPr>
          <p:cNvPr id="47" name="object 47">
            <a:extLst>
              <a:ext uri="{FF2B5EF4-FFF2-40B4-BE49-F238E27FC236}">
                <a16:creationId xmlns:a16="http://schemas.microsoft.com/office/drawing/2014/main" id="{A35A8324-239E-834C-A652-1ADF54B62EB8}"/>
              </a:ext>
            </a:extLst>
          </p:cNvPr>
          <p:cNvSpPr/>
          <p:nvPr userDrawn="1"/>
        </p:nvSpPr>
        <p:spPr>
          <a:xfrm>
            <a:off x="18847373" y="3586857"/>
            <a:ext cx="141545" cy="175052"/>
          </a:xfrm>
          <a:prstGeom prst="rect">
            <a:avLst/>
          </a:prstGeom>
          <a:blipFill>
            <a:blip r:embed="rId7" cstate="print"/>
            <a:stretch>
              <a:fillRect/>
            </a:stretch>
          </a:blipFill>
        </p:spPr>
        <p:txBody>
          <a:bodyPr wrap="square" lIns="0" tIns="0" rIns="0" bIns="0" rtlCol="0"/>
          <a:lstStyle/>
          <a:p>
            <a:endParaRPr/>
          </a:p>
        </p:txBody>
      </p:sp>
      <p:sp>
        <p:nvSpPr>
          <p:cNvPr id="48" name="object 48">
            <a:extLst>
              <a:ext uri="{FF2B5EF4-FFF2-40B4-BE49-F238E27FC236}">
                <a16:creationId xmlns:a16="http://schemas.microsoft.com/office/drawing/2014/main" id="{3C75FC47-BC63-F640-B6E2-0ED6FEA17EAE}"/>
              </a:ext>
            </a:extLst>
          </p:cNvPr>
          <p:cNvSpPr/>
          <p:nvPr userDrawn="1"/>
        </p:nvSpPr>
        <p:spPr>
          <a:xfrm>
            <a:off x="1336515" y="4906781"/>
            <a:ext cx="141545" cy="175052"/>
          </a:xfrm>
          <a:prstGeom prst="rect">
            <a:avLst/>
          </a:prstGeom>
          <a:blipFill>
            <a:blip r:embed="rId10" cstate="print"/>
            <a:stretch>
              <a:fillRect/>
            </a:stretch>
          </a:blipFill>
        </p:spPr>
        <p:txBody>
          <a:bodyPr wrap="square" lIns="0" tIns="0" rIns="0" bIns="0" rtlCol="0"/>
          <a:lstStyle/>
          <a:p>
            <a:endParaRPr/>
          </a:p>
        </p:txBody>
      </p:sp>
      <p:sp>
        <p:nvSpPr>
          <p:cNvPr id="49" name="object 49">
            <a:extLst>
              <a:ext uri="{FF2B5EF4-FFF2-40B4-BE49-F238E27FC236}">
                <a16:creationId xmlns:a16="http://schemas.microsoft.com/office/drawing/2014/main" id="{DBD42813-6459-B14C-BAB7-C5BE44EB3054}"/>
              </a:ext>
            </a:extLst>
          </p:cNvPr>
          <p:cNvSpPr/>
          <p:nvPr userDrawn="1"/>
        </p:nvSpPr>
        <p:spPr>
          <a:xfrm>
            <a:off x="2587172" y="4906781"/>
            <a:ext cx="141545" cy="175052"/>
          </a:xfrm>
          <a:prstGeom prst="rect">
            <a:avLst/>
          </a:prstGeom>
          <a:blipFill>
            <a:blip r:embed="rId3" cstate="print"/>
            <a:stretch>
              <a:fillRect/>
            </a:stretch>
          </a:blipFill>
        </p:spPr>
        <p:txBody>
          <a:bodyPr wrap="square" lIns="0" tIns="0" rIns="0" bIns="0" rtlCol="0"/>
          <a:lstStyle/>
          <a:p>
            <a:endParaRPr/>
          </a:p>
        </p:txBody>
      </p:sp>
      <p:sp>
        <p:nvSpPr>
          <p:cNvPr id="50" name="object 50">
            <a:extLst>
              <a:ext uri="{FF2B5EF4-FFF2-40B4-BE49-F238E27FC236}">
                <a16:creationId xmlns:a16="http://schemas.microsoft.com/office/drawing/2014/main" id="{9E461EA3-3896-C845-BB9D-326FDF260AB0}"/>
              </a:ext>
            </a:extLst>
          </p:cNvPr>
          <p:cNvSpPr/>
          <p:nvPr userDrawn="1"/>
        </p:nvSpPr>
        <p:spPr>
          <a:xfrm>
            <a:off x="3837809" y="4906781"/>
            <a:ext cx="141545" cy="175052"/>
          </a:xfrm>
          <a:prstGeom prst="rect">
            <a:avLst/>
          </a:prstGeom>
          <a:blipFill>
            <a:blip r:embed="rId3" cstate="print"/>
            <a:stretch>
              <a:fillRect/>
            </a:stretch>
          </a:blipFill>
        </p:spPr>
        <p:txBody>
          <a:bodyPr wrap="square" lIns="0" tIns="0" rIns="0" bIns="0" rtlCol="0"/>
          <a:lstStyle/>
          <a:p>
            <a:endParaRPr/>
          </a:p>
        </p:txBody>
      </p:sp>
      <p:sp>
        <p:nvSpPr>
          <p:cNvPr id="51" name="object 51">
            <a:extLst>
              <a:ext uri="{FF2B5EF4-FFF2-40B4-BE49-F238E27FC236}">
                <a16:creationId xmlns:a16="http://schemas.microsoft.com/office/drawing/2014/main" id="{7A0BA874-98E6-AB40-8F53-7C832C398087}"/>
              </a:ext>
            </a:extLst>
          </p:cNvPr>
          <p:cNvSpPr/>
          <p:nvPr userDrawn="1"/>
        </p:nvSpPr>
        <p:spPr>
          <a:xfrm>
            <a:off x="5088445" y="4906781"/>
            <a:ext cx="141545" cy="175052"/>
          </a:xfrm>
          <a:prstGeom prst="rect">
            <a:avLst/>
          </a:prstGeom>
          <a:blipFill>
            <a:blip r:embed="rId3" cstate="print"/>
            <a:stretch>
              <a:fillRect/>
            </a:stretch>
          </a:blipFill>
        </p:spPr>
        <p:txBody>
          <a:bodyPr wrap="square" lIns="0" tIns="0" rIns="0" bIns="0" rtlCol="0"/>
          <a:lstStyle/>
          <a:p>
            <a:endParaRPr/>
          </a:p>
        </p:txBody>
      </p:sp>
      <p:sp>
        <p:nvSpPr>
          <p:cNvPr id="52" name="object 52">
            <a:extLst>
              <a:ext uri="{FF2B5EF4-FFF2-40B4-BE49-F238E27FC236}">
                <a16:creationId xmlns:a16="http://schemas.microsoft.com/office/drawing/2014/main" id="{2D60D42E-8093-A14F-A438-5A7FC37BE17C}"/>
              </a:ext>
            </a:extLst>
          </p:cNvPr>
          <p:cNvSpPr/>
          <p:nvPr userDrawn="1"/>
        </p:nvSpPr>
        <p:spPr>
          <a:xfrm>
            <a:off x="6339103" y="4906781"/>
            <a:ext cx="141545" cy="175052"/>
          </a:xfrm>
          <a:prstGeom prst="rect">
            <a:avLst/>
          </a:prstGeom>
          <a:blipFill>
            <a:blip r:embed="rId3" cstate="print"/>
            <a:stretch>
              <a:fillRect/>
            </a:stretch>
          </a:blipFill>
        </p:spPr>
        <p:txBody>
          <a:bodyPr wrap="square" lIns="0" tIns="0" rIns="0" bIns="0" rtlCol="0"/>
          <a:lstStyle/>
          <a:p>
            <a:endParaRPr/>
          </a:p>
        </p:txBody>
      </p:sp>
      <p:sp>
        <p:nvSpPr>
          <p:cNvPr id="53" name="object 53">
            <a:extLst>
              <a:ext uri="{FF2B5EF4-FFF2-40B4-BE49-F238E27FC236}">
                <a16:creationId xmlns:a16="http://schemas.microsoft.com/office/drawing/2014/main" id="{731CD30D-CE33-EC4D-A371-40C1468DFFA9}"/>
              </a:ext>
            </a:extLst>
          </p:cNvPr>
          <p:cNvSpPr/>
          <p:nvPr userDrawn="1"/>
        </p:nvSpPr>
        <p:spPr>
          <a:xfrm>
            <a:off x="7590639" y="4906781"/>
            <a:ext cx="141555" cy="175052"/>
          </a:xfrm>
          <a:prstGeom prst="rect">
            <a:avLst/>
          </a:prstGeom>
          <a:blipFill>
            <a:blip r:embed="rId4" cstate="print"/>
            <a:stretch>
              <a:fillRect/>
            </a:stretch>
          </a:blipFill>
        </p:spPr>
        <p:txBody>
          <a:bodyPr wrap="square" lIns="0" tIns="0" rIns="0" bIns="0" rtlCol="0"/>
          <a:lstStyle/>
          <a:p>
            <a:endParaRPr/>
          </a:p>
        </p:txBody>
      </p:sp>
      <p:sp>
        <p:nvSpPr>
          <p:cNvPr id="54" name="object 54">
            <a:extLst>
              <a:ext uri="{FF2B5EF4-FFF2-40B4-BE49-F238E27FC236}">
                <a16:creationId xmlns:a16="http://schemas.microsoft.com/office/drawing/2014/main" id="{35FE3A8B-AC89-DA4E-B10C-4482A16003BE}"/>
              </a:ext>
            </a:extLst>
          </p:cNvPr>
          <p:cNvSpPr/>
          <p:nvPr userDrawn="1"/>
        </p:nvSpPr>
        <p:spPr>
          <a:xfrm>
            <a:off x="8841297" y="4906781"/>
            <a:ext cx="141555" cy="175052"/>
          </a:xfrm>
          <a:prstGeom prst="rect">
            <a:avLst/>
          </a:prstGeom>
          <a:blipFill>
            <a:blip r:embed="rId4" cstate="print"/>
            <a:stretch>
              <a:fillRect/>
            </a:stretch>
          </a:blipFill>
        </p:spPr>
        <p:txBody>
          <a:bodyPr wrap="square" lIns="0" tIns="0" rIns="0" bIns="0" rtlCol="0"/>
          <a:lstStyle/>
          <a:p>
            <a:endParaRPr/>
          </a:p>
        </p:txBody>
      </p:sp>
      <p:sp>
        <p:nvSpPr>
          <p:cNvPr id="55" name="object 55">
            <a:extLst>
              <a:ext uri="{FF2B5EF4-FFF2-40B4-BE49-F238E27FC236}">
                <a16:creationId xmlns:a16="http://schemas.microsoft.com/office/drawing/2014/main" id="{F22FD492-95B8-C642-A0CD-623AFC923363}"/>
              </a:ext>
            </a:extLst>
          </p:cNvPr>
          <p:cNvSpPr/>
          <p:nvPr userDrawn="1"/>
        </p:nvSpPr>
        <p:spPr>
          <a:xfrm>
            <a:off x="10091934" y="4906781"/>
            <a:ext cx="141555" cy="175052"/>
          </a:xfrm>
          <a:prstGeom prst="rect">
            <a:avLst/>
          </a:prstGeom>
          <a:blipFill>
            <a:blip r:embed="rId4" cstate="print"/>
            <a:stretch>
              <a:fillRect/>
            </a:stretch>
          </a:blipFill>
        </p:spPr>
        <p:txBody>
          <a:bodyPr wrap="square" lIns="0" tIns="0" rIns="0" bIns="0" rtlCol="0"/>
          <a:lstStyle/>
          <a:p>
            <a:endParaRPr/>
          </a:p>
        </p:txBody>
      </p:sp>
      <p:sp>
        <p:nvSpPr>
          <p:cNvPr id="56" name="object 56">
            <a:extLst>
              <a:ext uri="{FF2B5EF4-FFF2-40B4-BE49-F238E27FC236}">
                <a16:creationId xmlns:a16="http://schemas.microsoft.com/office/drawing/2014/main" id="{4016B0B0-EF7D-3E48-B113-D7CC8B329269}"/>
              </a:ext>
            </a:extLst>
          </p:cNvPr>
          <p:cNvSpPr/>
          <p:nvPr userDrawn="1"/>
        </p:nvSpPr>
        <p:spPr>
          <a:xfrm>
            <a:off x="11342571" y="4906781"/>
            <a:ext cx="141555" cy="175052"/>
          </a:xfrm>
          <a:prstGeom prst="rect">
            <a:avLst/>
          </a:prstGeom>
          <a:blipFill>
            <a:blip r:embed="rId11" cstate="print"/>
            <a:stretch>
              <a:fillRect/>
            </a:stretch>
          </a:blipFill>
        </p:spPr>
        <p:txBody>
          <a:bodyPr wrap="square" lIns="0" tIns="0" rIns="0" bIns="0" rtlCol="0"/>
          <a:lstStyle/>
          <a:p>
            <a:endParaRPr/>
          </a:p>
        </p:txBody>
      </p:sp>
      <p:sp>
        <p:nvSpPr>
          <p:cNvPr id="57" name="object 57">
            <a:extLst>
              <a:ext uri="{FF2B5EF4-FFF2-40B4-BE49-F238E27FC236}">
                <a16:creationId xmlns:a16="http://schemas.microsoft.com/office/drawing/2014/main" id="{F94B9D52-E5A7-C54F-8B45-E5A6F99DC18E}"/>
              </a:ext>
            </a:extLst>
          </p:cNvPr>
          <p:cNvSpPr/>
          <p:nvPr userDrawn="1"/>
        </p:nvSpPr>
        <p:spPr>
          <a:xfrm>
            <a:off x="13844785" y="4906781"/>
            <a:ext cx="141545" cy="175052"/>
          </a:xfrm>
          <a:prstGeom prst="rect">
            <a:avLst/>
          </a:prstGeom>
          <a:blipFill>
            <a:blip r:embed="rId3" cstate="print"/>
            <a:stretch>
              <a:fillRect/>
            </a:stretch>
          </a:blipFill>
        </p:spPr>
        <p:txBody>
          <a:bodyPr wrap="square" lIns="0" tIns="0" rIns="0" bIns="0" rtlCol="0"/>
          <a:lstStyle/>
          <a:p>
            <a:endParaRPr/>
          </a:p>
        </p:txBody>
      </p:sp>
      <p:sp>
        <p:nvSpPr>
          <p:cNvPr id="58" name="object 58">
            <a:extLst>
              <a:ext uri="{FF2B5EF4-FFF2-40B4-BE49-F238E27FC236}">
                <a16:creationId xmlns:a16="http://schemas.microsoft.com/office/drawing/2014/main" id="{5A7C2130-7ABC-B149-9DAC-2245F77466EC}"/>
              </a:ext>
            </a:extLst>
          </p:cNvPr>
          <p:cNvSpPr/>
          <p:nvPr userDrawn="1"/>
        </p:nvSpPr>
        <p:spPr>
          <a:xfrm>
            <a:off x="12593228" y="4906781"/>
            <a:ext cx="141555" cy="175052"/>
          </a:xfrm>
          <a:prstGeom prst="rect">
            <a:avLst/>
          </a:prstGeom>
          <a:blipFill>
            <a:blip r:embed="rId4" cstate="print"/>
            <a:stretch>
              <a:fillRect/>
            </a:stretch>
          </a:blipFill>
        </p:spPr>
        <p:txBody>
          <a:bodyPr wrap="square" lIns="0" tIns="0" rIns="0" bIns="0" rtlCol="0"/>
          <a:lstStyle/>
          <a:p>
            <a:endParaRPr/>
          </a:p>
        </p:txBody>
      </p:sp>
      <p:sp>
        <p:nvSpPr>
          <p:cNvPr id="59" name="object 59">
            <a:extLst>
              <a:ext uri="{FF2B5EF4-FFF2-40B4-BE49-F238E27FC236}">
                <a16:creationId xmlns:a16="http://schemas.microsoft.com/office/drawing/2014/main" id="{1C95AF49-3ED1-B340-BB0A-229AEDEF6804}"/>
              </a:ext>
            </a:extLst>
          </p:cNvPr>
          <p:cNvSpPr/>
          <p:nvPr userDrawn="1"/>
        </p:nvSpPr>
        <p:spPr>
          <a:xfrm>
            <a:off x="15095442" y="4906781"/>
            <a:ext cx="141545" cy="175052"/>
          </a:xfrm>
          <a:prstGeom prst="rect">
            <a:avLst/>
          </a:prstGeom>
          <a:blipFill>
            <a:blip r:embed="rId10" cstate="print"/>
            <a:stretch>
              <a:fillRect/>
            </a:stretch>
          </a:blipFill>
        </p:spPr>
        <p:txBody>
          <a:bodyPr wrap="square" lIns="0" tIns="0" rIns="0" bIns="0" rtlCol="0"/>
          <a:lstStyle/>
          <a:p>
            <a:endParaRPr/>
          </a:p>
        </p:txBody>
      </p:sp>
      <p:sp>
        <p:nvSpPr>
          <p:cNvPr id="60" name="object 60">
            <a:extLst>
              <a:ext uri="{FF2B5EF4-FFF2-40B4-BE49-F238E27FC236}">
                <a16:creationId xmlns:a16="http://schemas.microsoft.com/office/drawing/2014/main" id="{488A2A47-CAF9-1949-B39D-54A70BFE7D39}"/>
              </a:ext>
            </a:extLst>
          </p:cNvPr>
          <p:cNvSpPr/>
          <p:nvPr userDrawn="1"/>
        </p:nvSpPr>
        <p:spPr>
          <a:xfrm>
            <a:off x="16346079" y="4906781"/>
            <a:ext cx="141545" cy="175052"/>
          </a:xfrm>
          <a:prstGeom prst="rect">
            <a:avLst/>
          </a:prstGeom>
          <a:blipFill>
            <a:blip r:embed="rId3" cstate="print"/>
            <a:stretch>
              <a:fillRect/>
            </a:stretch>
          </a:blipFill>
        </p:spPr>
        <p:txBody>
          <a:bodyPr wrap="square" lIns="0" tIns="0" rIns="0" bIns="0" rtlCol="0"/>
          <a:lstStyle/>
          <a:p>
            <a:endParaRPr/>
          </a:p>
        </p:txBody>
      </p:sp>
      <p:sp>
        <p:nvSpPr>
          <p:cNvPr id="61" name="object 61">
            <a:extLst>
              <a:ext uri="{FF2B5EF4-FFF2-40B4-BE49-F238E27FC236}">
                <a16:creationId xmlns:a16="http://schemas.microsoft.com/office/drawing/2014/main" id="{0224DFC9-9455-8B4E-94B1-2E87F1C16AEE}"/>
              </a:ext>
            </a:extLst>
          </p:cNvPr>
          <p:cNvSpPr/>
          <p:nvPr userDrawn="1"/>
        </p:nvSpPr>
        <p:spPr>
          <a:xfrm>
            <a:off x="17596716" y="4906781"/>
            <a:ext cx="141545" cy="175052"/>
          </a:xfrm>
          <a:prstGeom prst="rect">
            <a:avLst/>
          </a:prstGeom>
          <a:blipFill>
            <a:blip r:embed="rId3" cstate="print"/>
            <a:stretch>
              <a:fillRect/>
            </a:stretch>
          </a:blipFill>
        </p:spPr>
        <p:txBody>
          <a:bodyPr wrap="square" lIns="0" tIns="0" rIns="0" bIns="0" rtlCol="0"/>
          <a:lstStyle/>
          <a:p>
            <a:endParaRPr/>
          </a:p>
        </p:txBody>
      </p:sp>
      <p:sp>
        <p:nvSpPr>
          <p:cNvPr id="62" name="object 62">
            <a:extLst>
              <a:ext uri="{FF2B5EF4-FFF2-40B4-BE49-F238E27FC236}">
                <a16:creationId xmlns:a16="http://schemas.microsoft.com/office/drawing/2014/main" id="{9E3627E6-4467-C94C-BDA6-14540D707F87}"/>
              </a:ext>
            </a:extLst>
          </p:cNvPr>
          <p:cNvSpPr/>
          <p:nvPr userDrawn="1"/>
        </p:nvSpPr>
        <p:spPr>
          <a:xfrm>
            <a:off x="18847373" y="4906781"/>
            <a:ext cx="141545" cy="175052"/>
          </a:xfrm>
          <a:prstGeom prst="rect">
            <a:avLst/>
          </a:prstGeom>
          <a:blipFill>
            <a:blip r:embed="rId3" cstate="print"/>
            <a:stretch>
              <a:fillRect/>
            </a:stretch>
          </a:blipFill>
        </p:spPr>
        <p:txBody>
          <a:bodyPr wrap="square" lIns="0" tIns="0" rIns="0" bIns="0" rtlCol="0"/>
          <a:lstStyle/>
          <a:p>
            <a:endParaRPr/>
          </a:p>
        </p:txBody>
      </p:sp>
      <p:sp>
        <p:nvSpPr>
          <p:cNvPr id="63" name="object 63">
            <a:extLst>
              <a:ext uri="{FF2B5EF4-FFF2-40B4-BE49-F238E27FC236}">
                <a16:creationId xmlns:a16="http://schemas.microsoft.com/office/drawing/2014/main" id="{41CB8660-6885-0541-B17E-6FF815BCB63C}"/>
              </a:ext>
            </a:extLst>
          </p:cNvPr>
          <p:cNvSpPr/>
          <p:nvPr userDrawn="1"/>
        </p:nvSpPr>
        <p:spPr>
          <a:xfrm>
            <a:off x="1336515" y="6226706"/>
            <a:ext cx="141545" cy="175062"/>
          </a:xfrm>
          <a:prstGeom prst="rect">
            <a:avLst/>
          </a:prstGeom>
          <a:blipFill>
            <a:blip r:embed="rId12" cstate="print"/>
            <a:stretch>
              <a:fillRect/>
            </a:stretch>
          </a:blipFill>
        </p:spPr>
        <p:txBody>
          <a:bodyPr wrap="square" lIns="0" tIns="0" rIns="0" bIns="0" rtlCol="0"/>
          <a:lstStyle/>
          <a:p>
            <a:endParaRPr/>
          </a:p>
        </p:txBody>
      </p:sp>
      <p:sp>
        <p:nvSpPr>
          <p:cNvPr id="64" name="object 64">
            <a:extLst>
              <a:ext uri="{FF2B5EF4-FFF2-40B4-BE49-F238E27FC236}">
                <a16:creationId xmlns:a16="http://schemas.microsoft.com/office/drawing/2014/main" id="{B9F3EF00-BC8C-C24E-BB4D-DB334BB63193}"/>
              </a:ext>
            </a:extLst>
          </p:cNvPr>
          <p:cNvSpPr/>
          <p:nvPr userDrawn="1"/>
        </p:nvSpPr>
        <p:spPr>
          <a:xfrm>
            <a:off x="2587172"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5" name="object 65">
            <a:extLst>
              <a:ext uri="{FF2B5EF4-FFF2-40B4-BE49-F238E27FC236}">
                <a16:creationId xmlns:a16="http://schemas.microsoft.com/office/drawing/2014/main" id="{A97ADAF2-FBEB-D04B-B509-EF9FC5473190}"/>
              </a:ext>
            </a:extLst>
          </p:cNvPr>
          <p:cNvSpPr/>
          <p:nvPr userDrawn="1"/>
        </p:nvSpPr>
        <p:spPr>
          <a:xfrm>
            <a:off x="3837809"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6" name="object 66">
            <a:extLst>
              <a:ext uri="{FF2B5EF4-FFF2-40B4-BE49-F238E27FC236}">
                <a16:creationId xmlns:a16="http://schemas.microsoft.com/office/drawing/2014/main" id="{997737BB-0529-7C43-8B3B-27EA5FDE315C}"/>
              </a:ext>
            </a:extLst>
          </p:cNvPr>
          <p:cNvSpPr/>
          <p:nvPr userDrawn="1"/>
        </p:nvSpPr>
        <p:spPr>
          <a:xfrm>
            <a:off x="508844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7" name="object 67">
            <a:extLst>
              <a:ext uri="{FF2B5EF4-FFF2-40B4-BE49-F238E27FC236}">
                <a16:creationId xmlns:a16="http://schemas.microsoft.com/office/drawing/2014/main" id="{F0F23750-5065-9F4F-B135-1BB02DE3EDBD}"/>
              </a:ext>
            </a:extLst>
          </p:cNvPr>
          <p:cNvSpPr/>
          <p:nvPr userDrawn="1"/>
        </p:nvSpPr>
        <p:spPr>
          <a:xfrm>
            <a:off x="6339103"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8" name="object 68">
            <a:extLst>
              <a:ext uri="{FF2B5EF4-FFF2-40B4-BE49-F238E27FC236}">
                <a16:creationId xmlns:a16="http://schemas.microsoft.com/office/drawing/2014/main" id="{CB57A058-2857-3A4A-A7A4-543B21CCCF95}"/>
              </a:ext>
            </a:extLst>
          </p:cNvPr>
          <p:cNvSpPr/>
          <p:nvPr userDrawn="1"/>
        </p:nvSpPr>
        <p:spPr>
          <a:xfrm>
            <a:off x="7590639" y="6226706"/>
            <a:ext cx="141555" cy="175062"/>
          </a:xfrm>
          <a:prstGeom prst="rect">
            <a:avLst/>
          </a:prstGeom>
          <a:blipFill>
            <a:blip r:embed="rId14" cstate="print"/>
            <a:stretch>
              <a:fillRect/>
            </a:stretch>
          </a:blipFill>
        </p:spPr>
        <p:txBody>
          <a:bodyPr wrap="square" lIns="0" tIns="0" rIns="0" bIns="0" rtlCol="0"/>
          <a:lstStyle/>
          <a:p>
            <a:endParaRPr/>
          </a:p>
        </p:txBody>
      </p:sp>
      <p:sp>
        <p:nvSpPr>
          <p:cNvPr id="69" name="object 69">
            <a:extLst>
              <a:ext uri="{FF2B5EF4-FFF2-40B4-BE49-F238E27FC236}">
                <a16:creationId xmlns:a16="http://schemas.microsoft.com/office/drawing/2014/main" id="{548E584F-B18A-0D4F-9149-BB6BC580E20C}"/>
              </a:ext>
            </a:extLst>
          </p:cNvPr>
          <p:cNvSpPr/>
          <p:nvPr userDrawn="1"/>
        </p:nvSpPr>
        <p:spPr>
          <a:xfrm>
            <a:off x="8841297" y="6226706"/>
            <a:ext cx="141555" cy="175062"/>
          </a:xfrm>
          <a:prstGeom prst="rect">
            <a:avLst/>
          </a:prstGeom>
          <a:blipFill>
            <a:blip r:embed="rId14" cstate="print"/>
            <a:stretch>
              <a:fillRect/>
            </a:stretch>
          </a:blipFill>
        </p:spPr>
        <p:txBody>
          <a:bodyPr wrap="square" lIns="0" tIns="0" rIns="0" bIns="0" rtlCol="0"/>
          <a:lstStyle/>
          <a:p>
            <a:endParaRPr/>
          </a:p>
        </p:txBody>
      </p:sp>
      <p:sp>
        <p:nvSpPr>
          <p:cNvPr id="70" name="object 70">
            <a:extLst>
              <a:ext uri="{FF2B5EF4-FFF2-40B4-BE49-F238E27FC236}">
                <a16:creationId xmlns:a16="http://schemas.microsoft.com/office/drawing/2014/main" id="{07E0840F-097D-0848-BACC-F952BFF4E7C9}"/>
              </a:ext>
            </a:extLst>
          </p:cNvPr>
          <p:cNvSpPr/>
          <p:nvPr userDrawn="1"/>
        </p:nvSpPr>
        <p:spPr>
          <a:xfrm>
            <a:off x="10091934" y="6226706"/>
            <a:ext cx="141555" cy="175062"/>
          </a:xfrm>
          <a:prstGeom prst="rect">
            <a:avLst/>
          </a:prstGeom>
          <a:blipFill>
            <a:blip r:embed="rId14" cstate="print"/>
            <a:stretch>
              <a:fillRect/>
            </a:stretch>
          </a:blipFill>
        </p:spPr>
        <p:txBody>
          <a:bodyPr wrap="square" lIns="0" tIns="0" rIns="0" bIns="0" rtlCol="0"/>
          <a:lstStyle/>
          <a:p>
            <a:endParaRPr/>
          </a:p>
        </p:txBody>
      </p:sp>
      <p:sp>
        <p:nvSpPr>
          <p:cNvPr id="71" name="object 71">
            <a:extLst>
              <a:ext uri="{FF2B5EF4-FFF2-40B4-BE49-F238E27FC236}">
                <a16:creationId xmlns:a16="http://schemas.microsoft.com/office/drawing/2014/main" id="{8000829E-6649-B547-9E62-E52453BD2FD8}"/>
              </a:ext>
            </a:extLst>
          </p:cNvPr>
          <p:cNvSpPr/>
          <p:nvPr userDrawn="1"/>
        </p:nvSpPr>
        <p:spPr>
          <a:xfrm>
            <a:off x="11342571"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2" name="object 72">
            <a:extLst>
              <a:ext uri="{FF2B5EF4-FFF2-40B4-BE49-F238E27FC236}">
                <a16:creationId xmlns:a16="http://schemas.microsoft.com/office/drawing/2014/main" id="{9C68C5BF-4478-AE4E-A9C2-44F6D3DECC42}"/>
              </a:ext>
            </a:extLst>
          </p:cNvPr>
          <p:cNvSpPr/>
          <p:nvPr userDrawn="1"/>
        </p:nvSpPr>
        <p:spPr>
          <a:xfrm>
            <a:off x="12593228" y="6226706"/>
            <a:ext cx="141555" cy="175062"/>
          </a:xfrm>
          <a:prstGeom prst="rect">
            <a:avLst/>
          </a:prstGeom>
          <a:blipFill>
            <a:blip r:embed="rId14" cstate="print"/>
            <a:stretch>
              <a:fillRect/>
            </a:stretch>
          </a:blipFill>
        </p:spPr>
        <p:txBody>
          <a:bodyPr wrap="square" lIns="0" tIns="0" rIns="0" bIns="0" rtlCol="0"/>
          <a:lstStyle/>
          <a:p>
            <a:endParaRPr/>
          </a:p>
        </p:txBody>
      </p:sp>
      <p:sp>
        <p:nvSpPr>
          <p:cNvPr id="73" name="object 73">
            <a:extLst>
              <a:ext uri="{FF2B5EF4-FFF2-40B4-BE49-F238E27FC236}">
                <a16:creationId xmlns:a16="http://schemas.microsoft.com/office/drawing/2014/main" id="{CB823B07-0D55-B94F-92B4-74F2B5A39E70}"/>
              </a:ext>
            </a:extLst>
          </p:cNvPr>
          <p:cNvSpPr/>
          <p:nvPr userDrawn="1"/>
        </p:nvSpPr>
        <p:spPr>
          <a:xfrm>
            <a:off x="1384478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4" name="object 74">
            <a:extLst>
              <a:ext uri="{FF2B5EF4-FFF2-40B4-BE49-F238E27FC236}">
                <a16:creationId xmlns:a16="http://schemas.microsoft.com/office/drawing/2014/main" id="{17D2B485-C0F3-544E-AC11-D2A971EC5802}"/>
              </a:ext>
            </a:extLst>
          </p:cNvPr>
          <p:cNvSpPr/>
          <p:nvPr userDrawn="1"/>
        </p:nvSpPr>
        <p:spPr>
          <a:xfrm>
            <a:off x="15095442" y="6226706"/>
            <a:ext cx="141545" cy="175062"/>
          </a:xfrm>
          <a:prstGeom prst="rect">
            <a:avLst/>
          </a:prstGeom>
          <a:blipFill>
            <a:blip r:embed="rId12" cstate="print"/>
            <a:stretch>
              <a:fillRect/>
            </a:stretch>
          </a:blipFill>
        </p:spPr>
        <p:txBody>
          <a:bodyPr wrap="square" lIns="0" tIns="0" rIns="0" bIns="0" rtlCol="0"/>
          <a:lstStyle/>
          <a:p>
            <a:endParaRPr/>
          </a:p>
        </p:txBody>
      </p:sp>
      <p:sp>
        <p:nvSpPr>
          <p:cNvPr id="75" name="object 75">
            <a:extLst>
              <a:ext uri="{FF2B5EF4-FFF2-40B4-BE49-F238E27FC236}">
                <a16:creationId xmlns:a16="http://schemas.microsoft.com/office/drawing/2014/main" id="{E4EBA0BC-0CDC-4E47-AD54-FDC0A61951C5}"/>
              </a:ext>
            </a:extLst>
          </p:cNvPr>
          <p:cNvSpPr/>
          <p:nvPr userDrawn="1"/>
        </p:nvSpPr>
        <p:spPr>
          <a:xfrm>
            <a:off x="16346079"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6" name="object 76">
            <a:extLst>
              <a:ext uri="{FF2B5EF4-FFF2-40B4-BE49-F238E27FC236}">
                <a16:creationId xmlns:a16="http://schemas.microsoft.com/office/drawing/2014/main" id="{60C306DF-23C5-1E41-BBBF-459A97E5B7F9}"/>
              </a:ext>
            </a:extLst>
          </p:cNvPr>
          <p:cNvSpPr/>
          <p:nvPr userDrawn="1"/>
        </p:nvSpPr>
        <p:spPr>
          <a:xfrm>
            <a:off x="17596716"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7" name="object 77">
            <a:extLst>
              <a:ext uri="{FF2B5EF4-FFF2-40B4-BE49-F238E27FC236}">
                <a16:creationId xmlns:a16="http://schemas.microsoft.com/office/drawing/2014/main" id="{EFB8EABC-369E-0448-8B44-3C55A6FA21EF}"/>
              </a:ext>
            </a:extLst>
          </p:cNvPr>
          <p:cNvSpPr/>
          <p:nvPr userDrawn="1"/>
        </p:nvSpPr>
        <p:spPr>
          <a:xfrm>
            <a:off x="18847373"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8" name="object 78">
            <a:extLst>
              <a:ext uri="{FF2B5EF4-FFF2-40B4-BE49-F238E27FC236}">
                <a16:creationId xmlns:a16="http://schemas.microsoft.com/office/drawing/2014/main" id="{1DAB4699-F06A-7D4B-90AE-25C83FB02579}"/>
              </a:ext>
            </a:extLst>
          </p:cNvPr>
          <p:cNvSpPr/>
          <p:nvPr userDrawn="1"/>
        </p:nvSpPr>
        <p:spPr>
          <a:xfrm>
            <a:off x="1336515" y="7546641"/>
            <a:ext cx="141545" cy="175052"/>
          </a:xfrm>
          <a:prstGeom prst="rect">
            <a:avLst/>
          </a:prstGeom>
          <a:blipFill>
            <a:blip r:embed="rId16" cstate="print"/>
            <a:stretch>
              <a:fillRect/>
            </a:stretch>
          </a:blipFill>
        </p:spPr>
        <p:txBody>
          <a:bodyPr wrap="square" lIns="0" tIns="0" rIns="0" bIns="0" rtlCol="0"/>
          <a:lstStyle/>
          <a:p>
            <a:endParaRPr/>
          </a:p>
        </p:txBody>
      </p:sp>
      <p:sp>
        <p:nvSpPr>
          <p:cNvPr id="79" name="object 79">
            <a:extLst>
              <a:ext uri="{FF2B5EF4-FFF2-40B4-BE49-F238E27FC236}">
                <a16:creationId xmlns:a16="http://schemas.microsoft.com/office/drawing/2014/main" id="{961F61DD-E73F-034D-A907-CD3BC0C4ADC4}"/>
              </a:ext>
            </a:extLst>
          </p:cNvPr>
          <p:cNvSpPr/>
          <p:nvPr userDrawn="1"/>
        </p:nvSpPr>
        <p:spPr>
          <a:xfrm>
            <a:off x="2587172" y="7546641"/>
            <a:ext cx="141545" cy="175052"/>
          </a:xfrm>
          <a:prstGeom prst="rect">
            <a:avLst/>
          </a:prstGeom>
          <a:blipFill>
            <a:blip r:embed="rId3" cstate="print"/>
            <a:stretch>
              <a:fillRect/>
            </a:stretch>
          </a:blipFill>
        </p:spPr>
        <p:txBody>
          <a:bodyPr wrap="square" lIns="0" tIns="0" rIns="0" bIns="0" rtlCol="0"/>
          <a:lstStyle/>
          <a:p>
            <a:endParaRPr/>
          </a:p>
        </p:txBody>
      </p:sp>
      <p:sp>
        <p:nvSpPr>
          <p:cNvPr id="80" name="object 80">
            <a:extLst>
              <a:ext uri="{FF2B5EF4-FFF2-40B4-BE49-F238E27FC236}">
                <a16:creationId xmlns:a16="http://schemas.microsoft.com/office/drawing/2014/main" id="{9BD53593-2DD2-334A-8DBB-5B1A5BD2120F}"/>
              </a:ext>
            </a:extLst>
          </p:cNvPr>
          <p:cNvSpPr/>
          <p:nvPr userDrawn="1"/>
        </p:nvSpPr>
        <p:spPr>
          <a:xfrm>
            <a:off x="3837809" y="7546641"/>
            <a:ext cx="141545" cy="175052"/>
          </a:xfrm>
          <a:prstGeom prst="rect">
            <a:avLst/>
          </a:prstGeom>
          <a:blipFill>
            <a:blip r:embed="rId3" cstate="print"/>
            <a:stretch>
              <a:fillRect/>
            </a:stretch>
          </a:blipFill>
        </p:spPr>
        <p:txBody>
          <a:bodyPr wrap="square" lIns="0" tIns="0" rIns="0" bIns="0" rtlCol="0"/>
          <a:lstStyle/>
          <a:p>
            <a:endParaRPr/>
          </a:p>
        </p:txBody>
      </p:sp>
      <p:sp>
        <p:nvSpPr>
          <p:cNvPr id="81" name="object 81">
            <a:extLst>
              <a:ext uri="{FF2B5EF4-FFF2-40B4-BE49-F238E27FC236}">
                <a16:creationId xmlns:a16="http://schemas.microsoft.com/office/drawing/2014/main" id="{FC8189E4-8423-5746-81A1-8E2B4691FDD0}"/>
              </a:ext>
            </a:extLst>
          </p:cNvPr>
          <p:cNvSpPr/>
          <p:nvPr userDrawn="1"/>
        </p:nvSpPr>
        <p:spPr>
          <a:xfrm>
            <a:off x="5088445" y="7546641"/>
            <a:ext cx="141545" cy="175052"/>
          </a:xfrm>
          <a:prstGeom prst="rect">
            <a:avLst/>
          </a:prstGeom>
          <a:blipFill>
            <a:blip r:embed="rId3" cstate="print"/>
            <a:stretch>
              <a:fillRect/>
            </a:stretch>
          </a:blipFill>
        </p:spPr>
        <p:txBody>
          <a:bodyPr wrap="square" lIns="0" tIns="0" rIns="0" bIns="0" rtlCol="0"/>
          <a:lstStyle/>
          <a:p>
            <a:endParaRPr/>
          </a:p>
        </p:txBody>
      </p:sp>
      <p:sp>
        <p:nvSpPr>
          <p:cNvPr id="82" name="object 82">
            <a:extLst>
              <a:ext uri="{FF2B5EF4-FFF2-40B4-BE49-F238E27FC236}">
                <a16:creationId xmlns:a16="http://schemas.microsoft.com/office/drawing/2014/main" id="{05F0BB52-0EDC-9845-941F-9D13E86A427F}"/>
              </a:ext>
            </a:extLst>
          </p:cNvPr>
          <p:cNvSpPr/>
          <p:nvPr userDrawn="1"/>
        </p:nvSpPr>
        <p:spPr>
          <a:xfrm>
            <a:off x="6339103" y="7546641"/>
            <a:ext cx="141545" cy="175052"/>
          </a:xfrm>
          <a:prstGeom prst="rect">
            <a:avLst/>
          </a:prstGeom>
          <a:blipFill>
            <a:blip r:embed="rId3" cstate="print"/>
            <a:stretch>
              <a:fillRect/>
            </a:stretch>
          </a:blipFill>
        </p:spPr>
        <p:txBody>
          <a:bodyPr wrap="square" lIns="0" tIns="0" rIns="0" bIns="0" rtlCol="0"/>
          <a:lstStyle/>
          <a:p>
            <a:endParaRPr/>
          </a:p>
        </p:txBody>
      </p:sp>
      <p:sp>
        <p:nvSpPr>
          <p:cNvPr id="83" name="object 83">
            <a:extLst>
              <a:ext uri="{FF2B5EF4-FFF2-40B4-BE49-F238E27FC236}">
                <a16:creationId xmlns:a16="http://schemas.microsoft.com/office/drawing/2014/main" id="{E3E7939F-15A6-BF45-A660-53A1BD73D3AD}"/>
              </a:ext>
            </a:extLst>
          </p:cNvPr>
          <p:cNvSpPr/>
          <p:nvPr userDrawn="1"/>
        </p:nvSpPr>
        <p:spPr>
          <a:xfrm>
            <a:off x="7590639" y="7546641"/>
            <a:ext cx="141555" cy="175052"/>
          </a:xfrm>
          <a:prstGeom prst="rect">
            <a:avLst/>
          </a:prstGeom>
          <a:blipFill>
            <a:blip r:embed="rId17" cstate="print"/>
            <a:stretch>
              <a:fillRect/>
            </a:stretch>
          </a:blipFill>
        </p:spPr>
        <p:txBody>
          <a:bodyPr wrap="square" lIns="0" tIns="0" rIns="0" bIns="0" rtlCol="0"/>
          <a:lstStyle/>
          <a:p>
            <a:endParaRPr/>
          </a:p>
        </p:txBody>
      </p:sp>
      <p:sp>
        <p:nvSpPr>
          <p:cNvPr id="84" name="object 84">
            <a:extLst>
              <a:ext uri="{FF2B5EF4-FFF2-40B4-BE49-F238E27FC236}">
                <a16:creationId xmlns:a16="http://schemas.microsoft.com/office/drawing/2014/main" id="{BA48F651-3F41-F249-90B9-AC05AB8A8151}"/>
              </a:ext>
            </a:extLst>
          </p:cNvPr>
          <p:cNvSpPr/>
          <p:nvPr userDrawn="1"/>
        </p:nvSpPr>
        <p:spPr>
          <a:xfrm>
            <a:off x="8841297" y="7546641"/>
            <a:ext cx="141555" cy="175052"/>
          </a:xfrm>
          <a:prstGeom prst="rect">
            <a:avLst/>
          </a:prstGeom>
          <a:blipFill>
            <a:blip r:embed="rId17" cstate="print"/>
            <a:stretch>
              <a:fillRect/>
            </a:stretch>
          </a:blipFill>
        </p:spPr>
        <p:txBody>
          <a:bodyPr wrap="square" lIns="0" tIns="0" rIns="0" bIns="0" rtlCol="0"/>
          <a:lstStyle/>
          <a:p>
            <a:endParaRPr/>
          </a:p>
        </p:txBody>
      </p:sp>
      <p:sp>
        <p:nvSpPr>
          <p:cNvPr id="85" name="object 85">
            <a:extLst>
              <a:ext uri="{FF2B5EF4-FFF2-40B4-BE49-F238E27FC236}">
                <a16:creationId xmlns:a16="http://schemas.microsoft.com/office/drawing/2014/main" id="{6E542ECA-F5D9-F845-B8C3-2B5CB95D4314}"/>
              </a:ext>
            </a:extLst>
          </p:cNvPr>
          <p:cNvSpPr/>
          <p:nvPr userDrawn="1"/>
        </p:nvSpPr>
        <p:spPr>
          <a:xfrm>
            <a:off x="10091934" y="7546641"/>
            <a:ext cx="141555" cy="175052"/>
          </a:xfrm>
          <a:prstGeom prst="rect">
            <a:avLst/>
          </a:prstGeom>
          <a:blipFill>
            <a:blip r:embed="rId17" cstate="print"/>
            <a:stretch>
              <a:fillRect/>
            </a:stretch>
          </a:blipFill>
        </p:spPr>
        <p:txBody>
          <a:bodyPr wrap="square" lIns="0" tIns="0" rIns="0" bIns="0" rtlCol="0"/>
          <a:lstStyle/>
          <a:p>
            <a:endParaRPr/>
          </a:p>
        </p:txBody>
      </p:sp>
      <p:sp>
        <p:nvSpPr>
          <p:cNvPr id="86" name="object 86">
            <a:extLst>
              <a:ext uri="{FF2B5EF4-FFF2-40B4-BE49-F238E27FC236}">
                <a16:creationId xmlns:a16="http://schemas.microsoft.com/office/drawing/2014/main" id="{C075B565-9BE6-1B4F-8C22-297E22D3960C}"/>
              </a:ext>
            </a:extLst>
          </p:cNvPr>
          <p:cNvSpPr/>
          <p:nvPr userDrawn="1"/>
        </p:nvSpPr>
        <p:spPr>
          <a:xfrm>
            <a:off x="11342571"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7" name="object 87">
            <a:extLst>
              <a:ext uri="{FF2B5EF4-FFF2-40B4-BE49-F238E27FC236}">
                <a16:creationId xmlns:a16="http://schemas.microsoft.com/office/drawing/2014/main" id="{E30161F0-18E9-024B-B487-3D7BC4A3C651}"/>
              </a:ext>
            </a:extLst>
          </p:cNvPr>
          <p:cNvSpPr/>
          <p:nvPr userDrawn="1"/>
        </p:nvSpPr>
        <p:spPr>
          <a:xfrm>
            <a:off x="12593228" y="7546641"/>
            <a:ext cx="141555" cy="175052"/>
          </a:xfrm>
          <a:prstGeom prst="rect">
            <a:avLst/>
          </a:prstGeom>
          <a:blipFill>
            <a:blip r:embed="rId17" cstate="print"/>
            <a:stretch>
              <a:fillRect/>
            </a:stretch>
          </a:blipFill>
        </p:spPr>
        <p:txBody>
          <a:bodyPr wrap="square" lIns="0" tIns="0" rIns="0" bIns="0" rtlCol="0"/>
          <a:lstStyle/>
          <a:p>
            <a:endParaRPr/>
          </a:p>
        </p:txBody>
      </p:sp>
      <p:sp>
        <p:nvSpPr>
          <p:cNvPr id="88" name="object 88">
            <a:extLst>
              <a:ext uri="{FF2B5EF4-FFF2-40B4-BE49-F238E27FC236}">
                <a16:creationId xmlns:a16="http://schemas.microsoft.com/office/drawing/2014/main" id="{FC99EACE-6E5A-844F-881A-0C621187C0DC}"/>
              </a:ext>
            </a:extLst>
          </p:cNvPr>
          <p:cNvSpPr/>
          <p:nvPr userDrawn="1"/>
        </p:nvSpPr>
        <p:spPr>
          <a:xfrm>
            <a:off x="13844785" y="7546641"/>
            <a:ext cx="141545" cy="175052"/>
          </a:xfrm>
          <a:prstGeom prst="rect">
            <a:avLst/>
          </a:prstGeom>
          <a:blipFill>
            <a:blip r:embed="rId3" cstate="print"/>
            <a:stretch>
              <a:fillRect/>
            </a:stretch>
          </a:blipFill>
        </p:spPr>
        <p:txBody>
          <a:bodyPr wrap="square" lIns="0" tIns="0" rIns="0" bIns="0" rtlCol="0"/>
          <a:lstStyle/>
          <a:p>
            <a:endParaRPr/>
          </a:p>
        </p:txBody>
      </p:sp>
      <p:sp>
        <p:nvSpPr>
          <p:cNvPr id="89" name="object 89">
            <a:extLst>
              <a:ext uri="{FF2B5EF4-FFF2-40B4-BE49-F238E27FC236}">
                <a16:creationId xmlns:a16="http://schemas.microsoft.com/office/drawing/2014/main" id="{5862FB08-7945-1F40-B95E-6B0D56765927}"/>
              </a:ext>
            </a:extLst>
          </p:cNvPr>
          <p:cNvSpPr/>
          <p:nvPr userDrawn="1"/>
        </p:nvSpPr>
        <p:spPr>
          <a:xfrm>
            <a:off x="15095442" y="7546641"/>
            <a:ext cx="141545" cy="175052"/>
          </a:xfrm>
          <a:prstGeom prst="rect">
            <a:avLst/>
          </a:prstGeom>
          <a:blipFill>
            <a:blip r:embed="rId16" cstate="print"/>
            <a:stretch>
              <a:fillRect/>
            </a:stretch>
          </a:blipFill>
        </p:spPr>
        <p:txBody>
          <a:bodyPr wrap="square" lIns="0" tIns="0" rIns="0" bIns="0" rtlCol="0"/>
          <a:lstStyle/>
          <a:p>
            <a:endParaRPr/>
          </a:p>
        </p:txBody>
      </p:sp>
      <p:sp>
        <p:nvSpPr>
          <p:cNvPr id="90" name="object 90">
            <a:extLst>
              <a:ext uri="{FF2B5EF4-FFF2-40B4-BE49-F238E27FC236}">
                <a16:creationId xmlns:a16="http://schemas.microsoft.com/office/drawing/2014/main" id="{DB6470AF-071B-F94C-BA4D-E02DB5917AD0}"/>
              </a:ext>
            </a:extLst>
          </p:cNvPr>
          <p:cNvSpPr/>
          <p:nvPr userDrawn="1"/>
        </p:nvSpPr>
        <p:spPr>
          <a:xfrm>
            <a:off x="16346079" y="7546641"/>
            <a:ext cx="141545" cy="175052"/>
          </a:xfrm>
          <a:prstGeom prst="rect">
            <a:avLst/>
          </a:prstGeom>
          <a:blipFill>
            <a:blip r:embed="rId3" cstate="print"/>
            <a:stretch>
              <a:fillRect/>
            </a:stretch>
          </a:blipFill>
        </p:spPr>
        <p:txBody>
          <a:bodyPr wrap="square" lIns="0" tIns="0" rIns="0" bIns="0" rtlCol="0"/>
          <a:lstStyle/>
          <a:p>
            <a:endParaRPr/>
          </a:p>
        </p:txBody>
      </p:sp>
      <p:sp>
        <p:nvSpPr>
          <p:cNvPr id="91" name="object 91">
            <a:extLst>
              <a:ext uri="{FF2B5EF4-FFF2-40B4-BE49-F238E27FC236}">
                <a16:creationId xmlns:a16="http://schemas.microsoft.com/office/drawing/2014/main" id="{DB81B6DF-5B67-1742-AD7C-4DDF4F061054}"/>
              </a:ext>
            </a:extLst>
          </p:cNvPr>
          <p:cNvSpPr/>
          <p:nvPr userDrawn="1"/>
        </p:nvSpPr>
        <p:spPr>
          <a:xfrm>
            <a:off x="17596716" y="7546641"/>
            <a:ext cx="141545" cy="175052"/>
          </a:xfrm>
          <a:prstGeom prst="rect">
            <a:avLst/>
          </a:prstGeom>
          <a:blipFill>
            <a:blip r:embed="rId3" cstate="print"/>
            <a:stretch>
              <a:fillRect/>
            </a:stretch>
          </a:blipFill>
        </p:spPr>
        <p:txBody>
          <a:bodyPr wrap="square" lIns="0" tIns="0" rIns="0" bIns="0" rtlCol="0"/>
          <a:lstStyle/>
          <a:p>
            <a:endParaRPr/>
          </a:p>
        </p:txBody>
      </p:sp>
      <p:sp>
        <p:nvSpPr>
          <p:cNvPr id="92" name="object 92">
            <a:extLst>
              <a:ext uri="{FF2B5EF4-FFF2-40B4-BE49-F238E27FC236}">
                <a16:creationId xmlns:a16="http://schemas.microsoft.com/office/drawing/2014/main" id="{F376C402-DDF5-8C48-A73A-A63A949C2C3A}"/>
              </a:ext>
            </a:extLst>
          </p:cNvPr>
          <p:cNvSpPr/>
          <p:nvPr userDrawn="1"/>
        </p:nvSpPr>
        <p:spPr>
          <a:xfrm>
            <a:off x="18847373" y="7546641"/>
            <a:ext cx="141545" cy="175052"/>
          </a:xfrm>
          <a:prstGeom prst="rect">
            <a:avLst/>
          </a:prstGeom>
          <a:blipFill>
            <a:blip r:embed="rId3" cstate="print"/>
            <a:stretch>
              <a:fillRect/>
            </a:stretch>
          </a:blipFill>
        </p:spPr>
        <p:txBody>
          <a:bodyPr wrap="square" lIns="0" tIns="0" rIns="0" bIns="0" rtlCol="0"/>
          <a:lstStyle/>
          <a:p>
            <a:endParaRPr/>
          </a:p>
        </p:txBody>
      </p:sp>
      <p:sp>
        <p:nvSpPr>
          <p:cNvPr id="93" name="object 93">
            <a:extLst>
              <a:ext uri="{FF2B5EF4-FFF2-40B4-BE49-F238E27FC236}">
                <a16:creationId xmlns:a16="http://schemas.microsoft.com/office/drawing/2014/main" id="{81991D96-2EC8-1F4D-8F82-85C9447FE49A}"/>
              </a:ext>
            </a:extLst>
          </p:cNvPr>
          <p:cNvSpPr/>
          <p:nvPr userDrawn="1"/>
        </p:nvSpPr>
        <p:spPr>
          <a:xfrm>
            <a:off x="1336515" y="8866565"/>
            <a:ext cx="141545" cy="175052"/>
          </a:xfrm>
          <a:prstGeom prst="rect">
            <a:avLst/>
          </a:prstGeom>
          <a:blipFill>
            <a:blip r:embed="rId10" cstate="print"/>
            <a:stretch>
              <a:fillRect/>
            </a:stretch>
          </a:blipFill>
        </p:spPr>
        <p:txBody>
          <a:bodyPr wrap="square" lIns="0" tIns="0" rIns="0" bIns="0" rtlCol="0"/>
          <a:lstStyle/>
          <a:p>
            <a:endParaRPr/>
          </a:p>
        </p:txBody>
      </p:sp>
      <p:sp>
        <p:nvSpPr>
          <p:cNvPr id="94" name="object 94">
            <a:extLst>
              <a:ext uri="{FF2B5EF4-FFF2-40B4-BE49-F238E27FC236}">
                <a16:creationId xmlns:a16="http://schemas.microsoft.com/office/drawing/2014/main" id="{95D84ED3-4472-1B47-B635-290B05184CAF}"/>
              </a:ext>
            </a:extLst>
          </p:cNvPr>
          <p:cNvSpPr/>
          <p:nvPr userDrawn="1"/>
        </p:nvSpPr>
        <p:spPr>
          <a:xfrm>
            <a:off x="2587172" y="8866565"/>
            <a:ext cx="141545" cy="175052"/>
          </a:xfrm>
          <a:prstGeom prst="rect">
            <a:avLst/>
          </a:prstGeom>
          <a:blipFill>
            <a:blip r:embed="rId3" cstate="print"/>
            <a:stretch>
              <a:fillRect/>
            </a:stretch>
          </a:blipFill>
        </p:spPr>
        <p:txBody>
          <a:bodyPr wrap="square" lIns="0" tIns="0" rIns="0" bIns="0" rtlCol="0"/>
          <a:lstStyle/>
          <a:p>
            <a:endParaRPr/>
          </a:p>
        </p:txBody>
      </p:sp>
      <p:sp>
        <p:nvSpPr>
          <p:cNvPr id="95" name="object 95">
            <a:extLst>
              <a:ext uri="{FF2B5EF4-FFF2-40B4-BE49-F238E27FC236}">
                <a16:creationId xmlns:a16="http://schemas.microsoft.com/office/drawing/2014/main" id="{CB228308-9BB0-3B4D-9AF1-DFAB6B074028}"/>
              </a:ext>
            </a:extLst>
          </p:cNvPr>
          <p:cNvSpPr/>
          <p:nvPr userDrawn="1"/>
        </p:nvSpPr>
        <p:spPr>
          <a:xfrm>
            <a:off x="3837809" y="8866565"/>
            <a:ext cx="141545" cy="175052"/>
          </a:xfrm>
          <a:prstGeom prst="rect">
            <a:avLst/>
          </a:prstGeom>
          <a:blipFill>
            <a:blip r:embed="rId3" cstate="print"/>
            <a:stretch>
              <a:fillRect/>
            </a:stretch>
          </a:blipFill>
        </p:spPr>
        <p:txBody>
          <a:bodyPr wrap="square" lIns="0" tIns="0" rIns="0" bIns="0" rtlCol="0"/>
          <a:lstStyle/>
          <a:p>
            <a:endParaRPr/>
          </a:p>
        </p:txBody>
      </p:sp>
      <p:sp>
        <p:nvSpPr>
          <p:cNvPr id="96" name="object 96">
            <a:extLst>
              <a:ext uri="{FF2B5EF4-FFF2-40B4-BE49-F238E27FC236}">
                <a16:creationId xmlns:a16="http://schemas.microsoft.com/office/drawing/2014/main" id="{B82E61E3-F8BA-7446-8A42-4A4328813755}"/>
              </a:ext>
            </a:extLst>
          </p:cNvPr>
          <p:cNvSpPr/>
          <p:nvPr userDrawn="1"/>
        </p:nvSpPr>
        <p:spPr>
          <a:xfrm>
            <a:off x="5088445" y="8866565"/>
            <a:ext cx="141545" cy="175052"/>
          </a:xfrm>
          <a:prstGeom prst="rect">
            <a:avLst/>
          </a:prstGeom>
          <a:blipFill>
            <a:blip r:embed="rId3" cstate="print"/>
            <a:stretch>
              <a:fillRect/>
            </a:stretch>
          </a:blipFill>
        </p:spPr>
        <p:txBody>
          <a:bodyPr wrap="square" lIns="0" tIns="0" rIns="0" bIns="0" rtlCol="0"/>
          <a:lstStyle/>
          <a:p>
            <a:endParaRPr/>
          </a:p>
        </p:txBody>
      </p:sp>
      <p:sp>
        <p:nvSpPr>
          <p:cNvPr id="97" name="object 97">
            <a:extLst>
              <a:ext uri="{FF2B5EF4-FFF2-40B4-BE49-F238E27FC236}">
                <a16:creationId xmlns:a16="http://schemas.microsoft.com/office/drawing/2014/main" id="{0F6D0F31-DD53-4544-BA78-3DE61DDBED8E}"/>
              </a:ext>
            </a:extLst>
          </p:cNvPr>
          <p:cNvSpPr/>
          <p:nvPr userDrawn="1"/>
        </p:nvSpPr>
        <p:spPr>
          <a:xfrm>
            <a:off x="6339103" y="8866565"/>
            <a:ext cx="141545" cy="175052"/>
          </a:xfrm>
          <a:prstGeom prst="rect">
            <a:avLst/>
          </a:prstGeom>
          <a:blipFill>
            <a:blip r:embed="rId3" cstate="print"/>
            <a:stretch>
              <a:fillRect/>
            </a:stretch>
          </a:blipFill>
        </p:spPr>
        <p:txBody>
          <a:bodyPr wrap="square" lIns="0" tIns="0" rIns="0" bIns="0" rtlCol="0"/>
          <a:lstStyle/>
          <a:p>
            <a:endParaRPr/>
          </a:p>
        </p:txBody>
      </p:sp>
      <p:sp>
        <p:nvSpPr>
          <p:cNvPr id="98" name="object 98">
            <a:extLst>
              <a:ext uri="{FF2B5EF4-FFF2-40B4-BE49-F238E27FC236}">
                <a16:creationId xmlns:a16="http://schemas.microsoft.com/office/drawing/2014/main" id="{96CF55A5-6AEA-4D48-92D7-93C53DEFB34B}"/>
              </a:ext>
            </a:extLst>
          </p:cNvPr>
          <p:cNvSpPr/>
          <p:nvPr userDrawn="1"/>
        </p:nvSpPr>
        <p:spPr>
          <a:xfrm>
            <a:off x="7590639" y="8866565"/>
            <a:ext cx="141555" cy="175052"/>
          </a:xfrm>
          <a:prstGeom prst="rect">
            <a:avLst/>
          </a:prstGeom>
          <a:blipFill>
            <a:blip r:embed="rId4" cstate="print"/>
            <a:stretch>
              <a:fillRect/>
            </a:stretch>
          </a:blipFill>
        </p:spPr>
        <p:txBody>
          <a:bodyPr wrap="square" lIns="0" tIns="0" rIns="0" bIns="0" rtlCol="0"/>
          <a:lstStyle/>
          <a:p>
            <a:endParaRPr/>
          </a:p>
        </p:txBody>
      </p:sp>
      <p:sp>
        <p:nvSpPr>
          <p:cNvPr id="99" name="object 99">
            <a:extLst>
              <a:ext uri="{FF2B5EF4-FFF2-40B4-BE49-F238E27FC236}">
                <a16:creationId xmlns:a16="http://schemas.microsoft.com/office/drawing/2014/main" id="{733B2274-817F-2444-A04F-F8BE3699BF48}"/>
              </a:ext>
            </a:extLst>
          </p:cNvPr>
          <p:cNvSpPr/>
          <p:nvPr userDrawn="1"/>
        </p:nvSpPr>
        <p:spPr>
          <a:xfrm>
            <a:off x="8841297" y="8866565"/>
            <a:ext cx="141555" cy="175052"/>
          </a:xfrm>
          <a:prstGeom prst="rect">
            <a:avLst/>
          </a:prstGeom>
          <a:blipFill>
            <a:blip r:embed="rId4" cstate="print"/>
            <a:stretch>
              <a:fillRect/>
            </a:stretch>
          </a:blipFill>
        </p:spPr>
        <p:txBody>
          <a:bodyPr wrap="square" lIns="0" tIns="0" rIns="0" bIns="0" rtlCol="0"/>
          <a:lstStyle/>
          <a:p>
            <a:endParaRPr/>
          </a:p>
        </p:txBody>
      </p:sp>
      <p:sp>
        <p:nvSpPr>
          <p:cNvPr id="100" name="object 100">
            <a:extLst>
              <a:ext uri="{FF2B5EF4-FFF2-40B4-BE49-F238E27FC236}">
                <a16:creationId xmlns:a16="http://schemas.microsoft.com/office/drawing/2014/main" id="{BAD1FEA8-EA58-8A41-B7D7-E041F1481F19}"/>
              </a:ext>
            </a:extLst>
          </p:cNvPr>
          <p:cNvSpPr/>
          <p:nvPr userDrawn="1"/>
        </p:nvSpPr>
        <p:spPr>
          <a:xfrm>
            <a:off x="10091934" y="8866565"/>
            <a:ext cx="141555" cy="175052"/>
          </a:xfrm>
          <a:prstGeom prst="rect">
            <a:avLst/>
          </a:prstGeom>
          <a:blipFill>
            <a:blip r:embed="rId4" cstate="print"/>
            <a:stretch>
              <a:fillRect/>
            </a:stretch>
          </a:blipFill>
        </p:spPr>
        <p:txBody>
          <a:bodyPr wrap="square" lIns="0" tIns="0" rIns="0" bIns="0" rtlCol="0"/>
          <a:lstStyle/>
          <a:p>
            <a:endParaRPr/>
          </a:p>
        </p:txBody>
      </p:sp>
      <p:sp>
        <p:nvSpPr>
          <p:cNvPr id="101" name="object 101">
            <a:extLst>
              <a:ext uri="{FF2B5EF4-FFF2-40B4-BE49-F238E27FC236}">
                <a16:creationId xmlns:a16="http://schemas.microsoft.com/office/drawing/2014/main" id="{19830D4E-C736-FC43-974E-13122AF6E87F}"/>
              </a:ext>
            </a:extLst>
          </p:cNvPr>
          <p:cNvSpPr/>
          <p:nvPr userDrawn="1"/>
        </p:nvSpPr>
        <p:spPr>
          <a:xfrm>
            <a:off x="11342571" y="8866565"/>
            <a:ext cx="141555" cy="175052"/>
          </a:xfrm>
          <a:prstGeom prst="rect">
            <a:avLst/>
          </a:prstGeom>
          <a:blipFill>
            <a:blip r:embed="rId11" cstate="print"/>
            <a:stretch>
              <a:fillRect/>
            </a:stretch>
          </a:blipFill>
        </p:spPr>
        <p:txBody>
          <a:bodyPr wrap="square" lIns="0" tIns="0" rIns="0" bIns="0" rtlCol="0"/>
          <a:lstStyle/>
          <a:p>
            <a:endParaRPr/>
          </a:p>
        </p:txBody>
      </p:sp>
      <p:sp>
        <p:nvSpPr>
          <p:cNvPr id="102" name="object 102">
            <a:extLst>
              <a:ext uri="{FF2B5EF4-FFF2-40B4-BE49-F238E27FC236}">
                <a16:creationId xmlns:a16="http://schemas.microsoft.com/office/drawing/2014/main" id="{77837ED3-744E-E840-9984-225EE1D21B59}"/>
              </a:ext>
            </a:extLst>
          </p:cNvPr>
          <p:cNvSpPr/>
          <p:nvPr userDrawn="1"/>
        </p:nvSpPr>
        <p:spPr>
          <a:xfrm>
            <a:off x="12593228" y="8866565"/>
            <a:ext cx="141555" cy="175052"/>
          </a:xfrm>
          <a:prstGeom prst="rect">
            <a:avLst/>
          </a:prstGeom>
          <a:blipFill>
            <a:blip r:embed="rId4" cstate="print"/>
            <a:stretch>
              <a:fillRect/>
            </a:stretch>
          </a:blipFill>
        </p:spPr>
        <p:txBody>
          <a:bodyPr wrap="square" lIns="0" tIns="0" rIns="0" bIns="0" rtlCol="0"/>
          <a:lstStyle/>
          <a:p>
            <a:endParaRPr/>
          </a:p>
        </p:txBody>
      </p:sp>
      <p:sp>
        <p:nvSpPr>
          <p:cNvPr id="103" name="object 103">
            <a:extLst>
              <a:ext uri="{FF2B5EF4-FFF2-40B4-BE49-F238E27FC236}">
                <a16:creationId xmlns:a16="http://schemas.microsoft.com/office/drawing/2014/main" id="{ED545D21-8C09-6249-AD93-3432B24C8D6B}"/>
              </a:ext>
            </a:extLst>
          </p:cNvPr>
          <p:cNvSpPr/>
          <p:nvPr userDrawn="1"/>
        </p:nvSpPr>
        <p:spPr>
          <a:xfrm>
            <a:off x="13844785" y="8866565"/>
            <a:ext cx="141545" cy="175052"/>
          </a:xfrm>
          <a:prstGeom prst="rect">
            <a:avLst/>
          </a:prstGeom>
          <a:blipFill>
            <a:blip r:embed="rId3" cstate="print"/>
            <a:stretch>
              <a:fillRect/>
            </a:stretch>
          </a:blipFill>
        </p:spPr>
        <p:txBody>
          <a:bodyPr wrap="square" lIns="0" tIns="0" rIns="0" bIns="0" rtlCol="0"/>
          <a:lstStyle/>
          <a:p>
            <a:endParaRPr/>
          </a:p>
        </p:txBody>
      </p:sp>
      <p:sp>
        <p:nvSpPr>
          <p:cNvPr id="104" name="object 104">
            <a:extLst>
              <a:ext uri="{FF2B5EF4-FFF2-40B4-BE49-F238E27FC236}">
                <a16:creationId xmlns:a16="http://schemas.microsoft.com/office/drawing/2014/main" id="{C1C541A7-14BE-9F40-A632-8C75481D97E8}"/>
              </a:ext>
            </a:extLst>
          </p:cNvPr>
          <p:cNvSpPr/>
          <p:nvPr userDrawn="1"/>
        </p:nvSpPr>
        <p:spPr>
          <a:xfrm>
            <a:off x="15095442" y="8866565"/>
            <a:ext cx="141545" cy="175052"/>
          </a:xfrm>
          <a:prstGeom prst="rect">
            <a:avLst/>
          </a:prstGeom>
          <a:blipFill>
            <a:blip r:embed="rId10" cstate="print"/>
            <a:stretch>
              <a:fillRect/>
            </a:stretch>
          </a:blipFill>
        </p:spPr>
        <p:txBody>
          <a:bodyPr wrap="square" lIns="0" tIns="0" rIns="0" bIns="0" rtlCol="0"/>
          <a:lstStyle/>
          <a:p>
            <a:endParaRPr/>
          </a:p>
        </p:txBody>
      </p:sp>
      <p:sp>
        <p:nvSpPr>
          <p:cNvPr id="105" name="object 105">
            <a:extLst>
              <a:ext uri="{FF2B5EF4-FFF2-40B4-BE49-F238E27FC236}">
                <a16:creationId xmlns:a16="http://schemas.microsoft.com/office/drawing/2014/main" id="{A07AA376-3498-FD4E-9636-3334F5D2485A}"/>
              </a:ext>
            </a:extLst>
          </p:cNvPr>
          <p:cNvSpPr/>
          <p:nvPr userDrawn="1"/>
        </p:nvSpPr>
        <p:spPr>
          <a:xfrm>
            <a:off x="16346079" y="8866565"/>
            <a:ext cx="141545" cy="175052"/>
          </a:xfrm>
          <a:prstGeom prst="rect">
            <a:avLst/>
          </a:prstGeom>
          <a:blipFill>
            <a:blip r:embed="rId3" cstate="print"/>
            <a:stretch>
              <a:fillRect/>
            </a:stretch>
          </a:blipFill>
        </p:spPr>
        <p:txBody>
          <a:bodyPr wrap="square" lIns="0" tIns="0" rIns="0" bIns="0" rtlCol="0"/>
          <a:lstStyle/>
          <a:p>
            <a:endParaRPr/>
          </a:p>
        </p:txBody>
      </p:sp>
      <p:sp>
        <p:nvSpPr>
          <p:cNvPr id="106" name="object 106">
            <a:extLst>
              <a:ext uri="{FF2B5EF4-FFF2-40B4-BE49-F238E27FC236}">
                <a16:creationId xmlns:a16="http://schemas.microsoft.com/office/drawing/2014/main" id="{3E1BBDD6-1EA9-FE4D-A79E-13EE568C9297}"/>
              </a:ext>
            </a:extLst>
          </p:cNvPr>
          <p:cNvSpPr/>
          <p:nvPr userDrawn="1"/>
        </p:nvSpPr>
        <p:spPr>
          <a:xfrm>
            <a:off x="17596716" y="8866565"/>
            <a:ext cx="141545" cy="175052"/>
          </a:xfrm>
          <a:prstGeom prst="rect">
            <a:avLst/>
          </a:prstGeom>
          <a:blipFill>
            <a:blip r:embed="rId3" cstate="print"/>
            <a:stretch>
              <a:fillRect/>
            </a:stretch>
          </a:blipFill>
        </p:spPr>
        <p:txBody>
          <a:bodyPr wrap="square" lIns="0" tIns="0" rIns="0" bIns="0" rtlCol="0"/>
          <a:lstStyle/>
          <a:p>
            <a:endParaRPr/>
          </a:p>
        </p:txBody>
      </p:sp>
      <p:sp>
        <p:nvSpPr>
          <p:cNvPr id="107" name="object 107">
            <a:extLst>
              <a:ext uri="{FF2B5EF4-FFF2-40B4-BE49-F238E27FC236}">
                <a16:creationId xmlns:a16="http://schemas.microsoft.com/office/drawing/2014/main" id="{E22CFD99-D248-9C47-BA65-286141D51926}"/>
              </a:ext>
            </a:extLst>
          </p:cNvPr>
          <p:cNvSpPr/>
          <p:nvPr userDrawn="1"/>
        </p:nvSpPr>
        <p:spPr>
          <a:xfrm>
            <a:off x="18847373" y="8866565"/>
            <a:ext cx="141545" cy="175052"/>
          </a:xfrm>
          <a:prstGeom prst="rect">
            <a:avLst/>
          </a:prstGeom>
          <a:blipFill>
            <a:blip r:embed="rId3" cstate="print"/>
            <a:stretch>
              <a:fillRect/>
            </a:stretch>
          </a:blipFill>
        </p:spPr>
        <p:txBody>
          <a:bodyPr wrap="square" lIns="0" tIns="0" rIns="0" bIns="0" rtlCol="0"/>
          <a:lstStyle/>
          <a:p>
            <a:endParaRPr/>
          </a:p>
        </p:txBody>
      </p:sp>
      <p:sp>
        <p:nvSpPr>
          <p:cNvPr id="108" name="object 108">
            <a:extLst>
              <a:ext uri="{FF2B5EF4-FFF2-40B4-BE49-F238E27FC236}">
                <a16:creationId xmlns:a16="http://schemas.microsoft.com/office/drawing/2014/main" id="{52A0413C-A1A2-4042-A93B-B2FD0D6D0B74}"/>
              </a:ext>
            </a:extLst>
          </p:cNvPr>
          <p:cNvSpPr/>
          <p:nvPr userDrawn="1"/>
        </p:nvSpPr>
        <p:spPr>
          <a:xfrm>
            <a:off x="1336515" y="10186490"/>
            <a:ext cx="141545" cy="175052"/>
          </a:xfrm>
          <a:prstGeom prst="rect">
            <a:avLst/>
          </a:prstGeom>
          <a:blipFill>
            <a:blip r:embed="rId10" cstate="print"/>
            <a:stretch>
              <a:fillRect/>
            </a:stretch>
          </a:blipFill>
        </p:spPr>
        <p:txBody>
          <a:bodyPr wrap="square" lIns="0" tIns="0" rIns="0" bIns="0" rtlCol="0"/>
          <a:lstStyle/>
          <a:p>
            <a:endParaRPr/>
          </a:p>
        </p:txBody>
      </p:sp>
      <p:sp>
        <p:nvSpPr>
          <p:cNvPr id="109" name="object 109">
            <a:extLst>
              <a:ext uri="{FF2B5EF4-FFF2-40B4-BE49-F238E27FC236}">
                <a16:creationId xmlns:a16="http://schemas.microsoft.com/office/drawing/2014/main" id="{8877680B-79A7-AB47-B150-12678E085A15}"/>
              </a:ext>
            </a:extLst>
          </p:cNvPr>
          <p:cNvSpPr/>
          <p:nvPr userDrawn="1"/>
        </p:nvSpPr>
        <p:spPr>
          <a:xfrm>
            <a:off x="3837809"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10" name="object 110">
            <a:extLst>
              <a:ext uri="{FF2B5EF4-FFF2-40B4-BE49-F238E27FC236}">
                <a16:creationId xmlns:a16="http://schemas.microsoft.com/office/drawing/2014/main" id="{BAF303DE-F825-5843-AA4E-C1D2456E2809}"/>
              </a:ext>
            </a:extLst>
          </p:cNvPr>
          <p:cNvSpPr/>
          <p:nvPr userDrawn="1"/>
        </p:nvSpPr>
        <p:spPr>
          <a:xfrm>
            <a:off x="2587172"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11" name="object 111">
            <a:extLst>
              <a:ext uri="{FF2B5EF4-FFF2-40B4-BE49-F238E27FC236}">
                <a16:creationId xmlns:a16="http://schemas.microsoft.com/office/drawing/2014/main" id="{A5B2460D-3F12-C240-95CA-3CAF28A4F156}"/>
              </a:ext>
            </a:extLst>
          </p:cNvPr>
          <p:cNvSpPr/>
          <p:nvPr userDrawn="1"/>
        </p:nvSpPr>
        <p:spPr>
          <a:xfrm>
            <a:off x="5088445"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12" name="object 112">
            <a:extLst>
              <a:ext uri="{FF2B5EF4-FFF2-40B4-BE49-F238E27FC236}">
                <a16:creationId xmlns:a16="http://schemas.microsoft.com/office/drawing/2014/main" id="{3290A325-1C36-AF42-AA53-B2FEA1312434}"/>
              </a:ext>
            </a:extLst>
          </p:cNvPr>
          <p:cNvSpPr/>
          <p:nvPr userDrawn="1"/>
        </p:nvSpPr>
        <p:spPr>
          <a:xfrm>
            <a:off x="6339103"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13" name="object 113">
            <a:extLst>
              <a:ext uri="{FF2B5EF4-FFF2-40B4-BE49-F238E27FC236}">
                <a16:creationId xmlns:a16="http://schemas.microsoft.com/office/drawing/2014/main" id="{831D32B6-986B-2B4D-8194-63E9691DAB99}"/>
              </a:ext>
            </a:extLst>
          </p:cNvPr>
          <p:cNvSpPr/>
          <p:nvPr userDrawn="1"/>
        </p:nvSpPr>
        <p:spPr>
          <a:xfrm>
            <a:off x="8841297" y="10186490"/>
            <a:ext cx="141555" cy="175052"/>
          </a:xfrm>
          <a:prstGeom prst="rect">
            <a:avLst/>
          </a:prstGeom>
          <a:blipFill>
            <a:blip r:embed="rId4" cstate="print"/>
            <a:stretch>
              <a:fillRect/>
            </a:stretch>
          </a:blipFill>
        </p:spPr>
        <p:txBody>
          <a:bodyPr wrap="square" lIns="0" tIns="0" rIns="0" bIns="0" rtlCol="0"/>
          <a:lstStyle/>
          <a:p>
            <a:endParaRPr/>
          </a:p>
        </p:txBody>
      </p:sp>
      <p:sp>
        <p:nvSpPr>
          <p:cNvPr id="114" name="object 114">
            <a:extLst>
              <a:ext uri="{FF2B5EF4-FFF2-40B4-BE49-F238E27FC236}">
                <a16:creationId xmlns:a16="http://schemas.microsoft.com/office/drawing/2014/main" id="{125E764B-CA76-F840-8DF6-8CEF9EA7675A}"/>
              </a:ext>
            </a:extLst>
          </p:cNvPr>
          <p:cNvSpPr/>
          <p:nvPr userDrawn="1"/>
        </p:nvSpPr>
        <p:spPr>
          <a:xfrm>
            <a:off x="7590639" y="10186490"/>
            <a:ext cx="141555" cy="175052"/>
          </a:xfrm>
          <a:prstGeom prst="rect">
            <a:avLst/>
          </a:prstGeom>
          <a:blipFill>
            <a:blip r:embed="rId4" cstate="print"/>
            <a:stretch>
              <a:fillRect/>
            </a:stretch>
          </a:blipFill>
        </p:spPr>
        <p:txBody>
          <a:bodyPr wrap="square" lIns="0" tIns="0" rIns="0" bIns="0" rtlCol="0"/>
          <a:lstStyle/>
          <a:p>
            <a:endParaRPr/>
          </a:p>
        </p:txBody>
      </p:sp>
      <p:sp>
        <p:nvSpPr>
          <p:cNvPr id="115" name="object 115">
            <a:extLst>
              <a:ext uri="{FF2B5EF4-FFF2-40B4-BE49-F238E27FC236}">
                <a16:creationId xmlns:a16="http://schemas.microsoft.com/office/drawing/2014/main" id="{24E1B1F4-56A1-844E-8BD3-25FB30B7F344}"/>
              </a:ext>
            </a:extLst>
          </p:cNvPr>
          <p:cNvSpPr/>
          <p:nvPr userDrawn="1"/>
        </p:nvSpPr>
        <p:spPr>
          <a:xfrm>
            <a:off x="10091934" y="10186490"/>
            <a:ext cx="141555" cy="175052"/>
          </a:xfrm>
          <a:prstGeom prst="rect">
            <a:avLst/>
          </a:prstGeom>
          <a:blipFill>
            <a:blip r:embed="rId4" cstate="print"/>
            <a:stretch>
              <a:fillRect/>
            </a:stretch>
          </a:blipFill>
        </p:spPr>
        <p:txBody>
          <a:bodyPr wrap="square" lIns="0" tIns="0" rIns="0" bIns="0" rtlCol="0"/>
          <a:lstStyle/>
          <a:p>
            <a:endParaRPr/>
          </a:p>
        </p:txBody>
      </p:sp>
      <p:sp>
        <p:nvSpPr>
          <p:cNvPr id="116" name="object 116">
            <a:extLst>
              <a:ext uri="{FF2B5EF4-FFF2-40B4-BE49-F238E27FC236}">
                <a16:creationId xmlns:a16="http://schemas.microsoft.com/office/drawing/2014/main" id="{2C57485A-1C3F-864C-B9AF-6644166ABB04}"/>
              </a:ext>
            </a:extLst>
          </p:cNvPr>
          <p:cNvSpPr/>
          <p:nvPr userDrawn="1"/>
        </p:nvSpPr>
        <p:spPr>
          <a:xfrm>
            <a:off x="11342571" y="10186490"/>
            <a:ext cx="141555" cy="175052"/>
          </a:xfrm>
          <a:prstGeom prst="rect">
            <a:avLst/>
          </a:prstGeom>
          <a:blipFill>
            <a:blip r:embed="rId11" cstate="print"/>
            <a:stretch>
              <a:fillRect/>
            </a:stretch>
          </a:blipFill>
        </p:spPr>
        <p:txBody>
          <a:bodyPr wrap="square" lIns="0" tIns="0" rIns="0" bIns="0" rtlCol="0"/>
          <a:lstStyle/>
          <a:p>
            <a:endParaRPr/>
          </a:p>
        </p:txBody>
      </p:sp>
      <p:sp>
        <p:nvSpPr>
          <p:cNvPr id="117" name="object 117">
            <a:extLst>
              <a:ext uri="{FF2B5EF4-FFF2-40B4-BE49-F238E27FC236}">
                <a16:creationId xmlns:a16="http://schemas.microsoft.com/office/drawing/2014/main" id="{0FDD3FCA-2323-E54A-BAEC-B45281DB7114}"/>
              </a:ext>
            </a:extLst>
          </p:cNvPr>
          <p:cNvSpPr/>
          <p:nvPr userDrawn="1"/>
        </p:nvSpPr>
        <p:spPr>
          <a:xfrm>
            <a:off x="12593228" y="10186490"/>
            <a:ext cx="141555" cy="175052"/>
          </a:xfrm>
          <a:prstGeom prst="rect">
            <a:avLst/>
          </a:prstGeom>
          <a:blipFill>
            <a:blip r:embed="rId4" cstate="print"/>
            <a:stretch>
              <a:fillRect/>
            </a:stretch>
          </a:blipFill>
        </p:spPr>
        <p:txBody>
          <a:bodyPr wrap="square" lIns="0" tIns="0" rIns="0" bIns="0" rtlCol="0"/>
          <a:lstStyle/>
          <a:p>
            <a:endParaRPr/>
          </a:p>
        </p:txBody>
      </p:sp>
      <p:sp>
        <p:nvSpPr>
          <p:cNvPr id="118" name="object 118">
            <a:extLst>
              <a:ext uri="{FF2B5EF4-FFF2-40B4-BE49-F238E27FC236}">
                <a16:creationId xmlns:a16="http://schemas.microsoft.com/office/drawing/2014/main" id="{31F3DE00-7CEB-AB4F-9550-75F27CA1D20D}"/>
              </a:ext>
            </a:extLst>
          </p:cNvPr>
          <p:cNvSpPr/>
          <p:nvPr userDrawn="1"/>
        </p:nvSpPr>
        <p:spPr>
          <a:xfrm>
            <a:off x="13844785"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19" name="object 119">
            <a:extLst>
              <a:ext uri="{FF2B5EF4-FFF2-40B4-BE49-F238E27FC236}">
                <a16:creationId xmlns:a16="http://schemas.microsoft.com/office/drawing/2014/main" id="{704D6637-65FD-ED4C-A8C8-899645421381}"/>
              </a:ext>
            </a:extLst>
          </p:cNvPr>
          <p:cNvSpPr/>
          <p:nvPr userDrawn="1"/>
        </p:nvSpPr>
        <p:spPr>
          <a:xfrm>
            <a:off x="15095442" y="10186490"/>
            <a:ext cx="141545" cy="175052"/>
          </a:xfrm>
          <a:prstGeom prst="rect">
            <a:avLst/>
          </a:prstGeom>
          <a:blipFill>
            <a:blip r:embed="rId10" cstate="print"/>
            <a:stretch>
              <a:fillRect/>
            </a:stretch>
          </a:blipFill>
        </p:spPr>
        <p:txBody>
          <a:bodyPr wrap="square" lIns="0" tIns="0" rIns="0" bIns="0" rtlCol="0"/>
          <a:lstStyle/>
          <a:p>
            <a:endParaRPr/>
          </a:p>
        </p:txBody>
      </p:sp>
      <p:sp>
        <p:nvSpPr>
          <p:cNvPr id="120" name="object 120">
            <a:extLst>
              <a:ext uri="{FF2B5EF4-FFF2-40B4-BE49-F238E27FC236}">
                <a16:creationId xmlns:a16="http://schemas.microsoft.com/office/drawing/2014/main" id="{5414FA66-3AFB-C043-AA87-46D3321DA76F}"/>
              </a:ext>
            </a:extLst>
          </p:cNvPr>
          <p:cNvSpPr/>
          <p:nvPr userDrawn="1"/>
        </p:nvSpPr>
        <p:spPr>
          <a:xfrm>
            <a:off x="16346079"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21" name="object 121">
            <a:extLst>
              <a:ext uri="{FF2B5EF4-FFF2-40B4-BE49-F238E27FC236}">
                <a16:creationId xmlns:a16="http://schemas.microsoft.com/office/drawing/2014/main" id="{8A57F554-9E3D-7648-BD12-3BA7C6AFF7C2}"/>
              </a:ext>
            </a:extLst>
          </p:cNvPr>
          <p:cNvSpPr/>
          <p:nvPr userDrawn="1"/>
        </p:nvSpPr>
        <p:spPr>
          <a:xfrm>
            <a:off x="17596716"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22" name="object 122">
            <a:extLst>
              <a:ext uri="{FF2B5EF4-FFF2-40B4-BE49-F238E27FC236}">
                <a16:creationId xmlns:a16="http://schemas.microsoft.com/office/drawing/2014/main" id="{22CE5432-8BF8-E541-96EF-0F830DBDC799}"/>
              </a:ext>
            </a:extLst>
          </p:cNvPr>
          <p:cNvSpPr/>
          <p:nvPr userDrawn="1"/>
        </p:nvSpPr>
        <p:spPr>
          <a:xfrm>
            <a:off x="18847373" y="10186490"/>
            <a:ext cx="141545" cy="175052"/>
          </a:xfrm>
          <a:prstGeom prst="rect">
            <a:avLst/>
          </a:prstGeom>
          <a:blipFill>
            <a:blip r:embed="rId3" cstate="print"/>
            <a:stretch>
              <a:fillRect/>
            </a:stretch>
          </a:blipFill>
        </p:spPr>
        <p:txBody>
          <a:bodyPr wrap="square" lIns="0" tIns="0" rIns="0" bIns="0" rtlCol="0"/>
          <a:lstStyle/>
          <a:p>
            <a:endParaRPr/>
          </a:p>
        </p:txBody>
      </p:sp>
      <p:sp>
        <p:nvSpPr>
          <p:cNvPr id="125" name="Media Placeholder 124">
            <a:extLst>
              <a:ext uri="{FF2B5EF4-FFF2-40B4-BE49-F238E27FC236}">
                <a16:creationId xmlns:a16="http://schemas.microsoft.com/office/drawing/2014/main" id="{4972D870-8B55-2347-BD2A-E727F2BFF9C2}"/>
              </a:ext>
            </a:extLst>
          </p:cNvPr>
          <p:cNvSpPr>
            <a:spLocks noGrp="1"/>
          </p:cNvSpPr>
          <p:nvPr>
            <p:ph type="media" sz="quarter" idx="10"/>
          </p:nvPr>
        </p:nvSpPr>
        <p:spPr>
          <a:xfrm>
            <a:off x="3046413" y="1692275"/>
            <a:ext cx="14011275" cy="8042275"/>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16586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3.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6.jpg"/><Relationship Id="rId13"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65.jpg"/><Relationship Id="rId12"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4.png"/><Relationship Id="rId1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15.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3.jpeg"/><Relationship Id="rId7" Type="http://schemas.openxmlformats.org/officeDocument/2006/relationships/image" Target="../media/image2.pn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cid:image001.png@01D67F7D.09519770" TargetMode="External"/><Relationship Id="rId10" Type="http://schemas.openxmlformats.org/officeDocument/2006/relationships/image" Target="../media/image91.png"/><Relationship Id="rId4" Type="http://schemas.openxmlformats.org/officeDocument/2006/relationships/image" Target="../media/image94.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6.xml"/><Relationship Id="rId1" Type="http://schemas.openxmlformats.org/officeDocument/2006/relationships/video" Target="https://www.youtube.com/embed/vDfxneeAQu4?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6.xml"/><Relationship Id="rId1" Type="http://schemas.openxmlformats.org/officeDocument/2006/relationships/video" Target="https://www.youtube.com/embed/rke3BaQMsEI?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6.xml"/><Relationship Id="rId1" Type="http://schemas.openxmlformats.org/officeDocument/2006/relationships/video" Target="https://www.youtube.com/embed/VWZxZ5XaVWE?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6.xml"/><Relationship Id="rId1" Type="http://schemas.openxmlformats.org/officeDocument/2006/relationships/video" Target="https://www.youtube.com/embed/_ogMgWeqGCk?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2.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105.jpeg"/><Relationship Id="rId4" Type="http://schemas.openxmlformats.org/officeDocument/2006/relationships/image" Target="../media/image25.png"/><Relationship Id="rId9"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video" Target="https://www.youtube.com/embed/XC3g_TlYzz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Rectangle 125"/>
          <p:cNvSpPr/>
          <p:nvPr/>
        </p:nvSpPr>
        <p:spPr>
          <a:xfrm>
            <a:off x="15166214" y="8808336"/>
            <a:ext cx="1667636" cy="17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object 2"/>
          <p:cNvSpPr/>
          <p:nvPr/>
        </p:nvSpPr>
        <p:spPr>
          <a:xfrm>
            <a:off x="0" y="7620"/>
            <a:ext cx="20104100" cy="11301730"/>
          </a:xfrm>
          <a:custGeom>
            <a:avLst/>
            <a:gdLst/>
            <a:ahLst/>
            <a:cxnLst/>
            <a:rect l="l" t="t" r="r" b="b"/>
            <a:pathLst>
              <a:path w="20104100" h="11301730">
                <a:moveTo>
                  <a:pt x="0" y="11301561"/>
                </a:moveTo>
                <a:lnTo>
                  <a:pt x="20104099" y="11301561"/>
                </a:lnTo>
                <a:lnTo>
                  <a:pt x="20104099" y="0"/>
                </a:lnTo>
                <a:lnTo>
                  <a:pt x="0" y="0"/>
                </a:lnTo>
                <a:lnTo>
                  <a:pt x="0" y="11301561"/>
                </a:lnTo>
                <a:close/>
              </a:path>
            </a:pathLst>
          </a:custGeom>
          <a:solidFill>
            <a:schemeClr val="tx2"/>
          </a:solidFill>
        </p:spPr>
        <p:txBody>
          <a:bodyPr wrap="square" lIns="0" tIns="0" rIns="0" bIns="0" rtlCol="0"/>
          <a:lstStyle/>
          <a:p>
            <a:endParaRPr dirty="0"/>
          </a:p>
        </p:txBody>
      </p:sp>
      <p:sp>
        <p:nvSpPr>
          <p:cNvPr id="3" name="object 3"/>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336515" y="2266931"/>
            <a:ext cx="141545" cy="17505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2587172" y="2266931"/>
            <a:ext cx="141545" cy="1750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3837809" y="2266931"/>
            <a:ext cx="141545" cy="17505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508844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6339103" y="2266931"/>
            <a:ext cx="141545" cy="175052"/>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7590639" y="2266931"/>
            <a:ext cx="141555" cy="175052"/>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8841297" y="2266931"/>
            <a:ext cx="141555" cy="175052"/>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0091934" y="2266931"/>
            <a:ext cx="141555" cy="175052"/>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11342571" y="2266931"/>
            <a:ext cx="141555" cy="175052"/>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12593228" y="2266931"/>
            <a:ext cx="141555" cy="175052"/>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1384478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15095442" y="2266931"/>
            <a:ext cx="141545" cy="175052"/>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16346079" y="2266931"/>
            <a:ext cx="141545" cy="175052"/>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17596716" y="2266931"/>
            <a:ext cx="141545" cy="175052"/>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18847373" y="2266931"/>
            <a:ext cx="141545" cy="175052"/>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1336515" y="3586857"/>
            <a:ext cx="141545" cy="175052"/>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2587172" y="3586857"/>
            <a:ext cx="141545" cy="175052"/>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3837809" y="3586857"/>
            <a:ext cx="141545" cy="175052"/>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5088445" y="3586857"/>
            <a:ext cx="141545" cy="175052"/>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6339103" y="3586857"/>
            <a:ext cx="141545" cy="175052"/>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7590639" y="3586857"/>
            <a:ext cx="141555" cy="175052"/>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8841297" y="3586857"/>
            <a:ext cx="141555" cy="175052"/>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0091934" y="3586857"/>
            <a:ext cx="141555" cy="175052"/>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11342571" y="3586857"/>
            <a:ext cx="141555" cy="175052"/>
          </a:xfrm>
          <a:prstGeom prst="rect">
            <a:avLst/>
          </a:prstGeom>
          <a:blipFill>
            <a:blip r:embed="rId10" cstate="print"/>
            <a:stretch>
              <a:fillRect/>
            </a:stretch>
          </a:blipFill>
        </p:spPr>
        <p:txBody>
          <a:bodyPr wrap="square" lIns="0" tIns="0" rIns="0" bIns="0" rtlCol="0"/>
          <a:lstStyle/>
          <a:p>
            <a:endParaRPr/>
          </a:p>
        </p:txBody>
      </p:sp>
      <p:sp>
        <p:nvSpPr>
          <p:cNvPr id="42" name="object 42"/>
          <p:cNvSpPr/>
          <p:nvPr/>
        </p:nvSpPr>
        <p:spPr>
          <a:xfrm>
            <a:off x="12593228" y="3586857"/>
            <a:ext cx="141555" cy="175052"/>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13844785" y="3586857"/>
            <a:ext cx="141545" cy="175052"/>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15095442" y="3586857"/>
            <a:ext cx="141545" cy="175052"/>
          </a:xfrm>
          <a:prstGeom prst="rect">
            <a:avLst/>
          </a:prstGeom>
          <a:blipFill>
            <a:blip r:embed="rId7" cstate="print"/>
            <a:stretch>
              <a:fillRect/>
            </a:stretch>
          </a:blipFill>
        </p:spPr>
        <p:txBody>
          <a:bodyPr wrap="square" lIns="0" tIns="0" rIns="0" bIns="0" rtlCol="0"/>
          <a:lstStyle/>
          <a:p>
            <a:endParaRPr/>
          </a:p>
        </p:txBody>
      </p:sp>
      <p:sp>
        <p:nvSpPr>
          <p:cNvPr id="45" name="object 45"/>
          <p:cNvSpPr/>
          <p:nvPr/>
        </p:nvSpPr>
        <p:spPr>
          <a:xfrm>
            <a:off x="16346079" y="3586857"/>
            <a:ext cx="141545" cy="17505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17596716" y="3586857"/>
            <a:ext cx="141545" cy="175052"/>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8847373" y="3586857"/>
            <a:ext cx="141545" cy="175052"/>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1336515" y="4906781"/>
            <a:ext cx="141545" cy="175052"/>
          </a:xfrm>
          <a:prstGeom prst="rect">
            <a:avLst/>
          </a:prstGeom>
          <a:blipFill>
            <a:blip r:embed="rId11" cstate="print"/>
            <a:stretch>
              <a:fillRect/>
            </a:stretch>
          </a:blipFill>
        </p:spPr>
        <p:txBody>
          <a:bodyPr wrap="square" lIns="0" tIns="0" rIns="0" bIns="0" rtlCol="0"/>
          <a:lstStyle/>
          <a:p>
            <a:endParaRPr/>
          </a:p>
        </p:txBody>
      </p:sp>
      <p:sp>
        <p:nvSpPr>
          <p:cNvPr id="49" name="object 49"/>
          <p:cNvSpPr/>
          <p:nvPr/>
        </p:nvSpPr>
        <p:spPr>
          <a:xfrm>
            <a:off x="2587172" y="4906781"/>
            <a:ext cx="141545" cy="175052"/>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3837809" y="4906781"/>
            <a:ext cx="141545" cy="175052"/>
          </a:xfrm>
          <a:prstGeom prst="rect">
            <a:avLst/>
          </a:prstGeom>
          <a:blipFill>
            <a:blip r:embed="rId4" cstate="print"/>
            <a:stretch>
              <a:fillRect/>
            </a:stretch>
          </a:blipFill>
        </p:spPr>
        <p:txBody>
          <a:bodyPr wrap="square" lIns="0" tIns="0" rIns="0" bIns="0" rtlCol="0"/>
          <a:lstStyle/>
          <a:p>
            <a:endParaRPr/>
          </a:p>
        </p:txBody>
      </p:sp>
      <p:sp>
        <p:nvSpPr>
          <p:cNvPr id="51" name="object 51"/>
          <p:cNvSpPr/>
          <p:nvPr/>
        </p:nvSpPr>
        <p:spPr>
          <a:xfrm>
            <a:off x="508844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2" name="object 52"/>
          <p:cNvSpPr/>
          <p:nvPr/>
        </p:nvSpPr>
        <p:spPr>
          <a:xfrm>
            <a:off x="6339103" y="4906781"/>
            <a:ext cx="141545" cy="175052"/>
          </a:xfrm>
          <a:prstGeom prst="rect">
            <a:avLst/>
          </a:prstGeom>
          <a:blipFill>
            <a:blip r:embed="rId4" cstate="print"/>
            <a:stretch>
              <a:fillRect/>
            </a:stretch>
          </a:blipFill>
        </p:spPr>
        <p:txBody>
          <a:bodyPr wrap="square" lIns="0" tIns="0" rIns="0" bIns="0" rtlCol="0"/>
          <a:lstStyle/>
          <a:p>
            <a:endParaRPr/>
          </a:p>
        </p:txBody>
      </p:sp>
      <p:sp>
        <p:nvSpPr>
          <p:cNvPr id="53" name="object 53"/>
          <p:cNvSpPr/>
          <p:nvPr/>
        </p:nvSpPr>
        <p:spPr>
          <a:xfrm>
            <a:off x="7590639" y="4906781"/>
            <a:ext cx="141555" cy="175052"/>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8841297" y="4906781"/>
            <a:ext cx="141555" cy="17505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10091934" y="4906781"/>
            <a:ext cx="141555" cy="175052"/>
          </a:xfrm>
          <a:prstGeom prst="rect">
            <a:avLst/>
          </a:prstGeom>
          <a:blipFill>
            <a:blip r:embed="rId5" cstate="print"/>
            <a:stretch>
              <a:fillRect/>
            </a:stretch>
          </a:blipFill>
        </p:spPr>
        <p:txBody>
          <a:bodyPr wrap="square" lIns="0" tIns="0" rIns="0" bIns="0" rtlCol="0"/>
          <a:lstStyle/>
          <a:p>
            <a:endParaRPr/>
          </a:p>
        </p:txBody>
      </p:sp>
      <p:sp>
        <p:nvSpPr>
          <p:cNvPr id="56" name="object 56"/>
          <p:cNvSpPr/>
          <p:nvPr/>
        </p:nvSpPr>
        <p:spPr>
          <a:xfrm>
            <a:off x="11342571" y="4906781"/>
            <a:ext cx="141555" cy="175052"/>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1384478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12593228" y="4906781"/>
            <a:ext cx="141555" cy="175052"/>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15095442" y="4906781"/>
            <a:ext cx="141545" cy="175052"/>
          </a:xfrm>
          <a:prstGeom prst="rect">
            <a:avLst/>
          </a:prstGeom>
          <a:blipFill>
            <a:blip r:embed="rId11" cstate="print"/>
            <a:stretch>
              <a:fillRect/>
            </a:stretch>
          </a:blipFill>
        </p:spPr>
        <p:txBody>
          <a:bodyPr wrap="square" lIns="0" tIns="0" rIns="0" bIns="0" rtlCol="0"/>
          <a:lstStyle/>
          <a:p>
            <a:endParaRPr/>
          </a:p>
        </p:txBody>
      </p:sp>
      <p:sp>
        <p:nvSpPr>
          <p:cNvPr id="60" name="object 60"/>
          <p:cNvSpPr/>
          <p:nvPr/>
        </p:nvSpPr>
        <p:spPr>
          <a:xfrm>
            <a:off x="16346079" y="4906781"/>
            <a:ext cx="141545" cy="175052"/>
          </a:xfrm>
          <a:prstGeom prst="rect">
            <a:avLst/>
          </a:prstGeom>
          <a:blipFill>
            <a:blip r:embed="rId4" cstate="print"/>
            <a:stretch>
              <a:fillRect/>
            </a:stretch>
          </a:blipFill>
        </p:spPr>
        <p:txBody>
          <a:bodyPr wrap="square" lIns="0" tIns="0" rIns="0" bIns="0" rtlCol="0"/>
          <a:lstStyle/>
          <a:p>
            <a:endParaRPr/>
          </a:p>
        </p:txBody>
      </p:sp>
      <p:sp>
        <p:nvSpPr>
          <p:cNvPr id="61" name="object 61"/>
          <p:cNvSpPr/>
          <p:nvPr/>
        </p:nvSpPr>
        <p:spPr>
          <a:xfrm>
            <a:off x="17596716" y="4906781"/>
            <a:ext cx="141545" cy="175052"/>
          </a:xfrm>
          <a:prstGeom prst="rect">
            <a:avLst/>
          </a:prstGeom>
          <a:blipFill>
            <a:blip r:embed="rId4" cstate="print"/>
            <a:stretch>
              <a:fillRect/>
            </a:stretch>
          </a:blipFill>
        </p:spPr>
        <p:txBody>
          <a:bodyPr wrap="square" lIns="0" tIns="0" rIns="0" bIns="0" rtlCol="0"/>
          <a:lstStyle/>
          <a:p>
            <a:endParaRPr/>
          </a:p>
        </p:txBody>
      </p:sp>
      <p:sp>
        <p:nvSpPr>
          <p:cNvPr id="62" name="object 62"/>
          <p:cNvSpPr/>
          <p:nvPr/>
        </p:nvSpPr>
        <p:spPr>
          <a:xfrm>
            <a:off x="18847373" y="4906781"/>
            <a:ext cx="141545" cy="175052"/>
          </a:xfrm>
          <a:prstGeom prst="rect">
            <a:avLst/>
          </a:prstGeom>
          <a:blipFill>
            <a:blip r:embed="rId4" cstate="print"/>
            <a:stretch>
              <a:fillRect/>
            </a:stretch>
          </a:blipFill>
        </p:spPr>
        <p:txBody>
          <a:bodyPr wrap="square" lIns="0" tIns="0" rIns="0" bIns="0" rtlCol="0"/>
          <a:lstStyle/>
          <a:p>
            <a:endParaRPr/>
          </a:p>
        </p:txBody>
      </p:sp>
      <p:sp>
        <p:nvSpPr>
          <p:cNvPr id="63" name="object 63"/>
          <p:cNvSpPr/>
          <p:nvPr/>
        </p:nvSpPr>
        <p:spPr>
          <a:xfrm>
            <a:off x="133651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4" name="object 64"/>
          <p:cNvSpPr/>
          <p:nvPr/>
        </p:nvSpPr>
        <p:spPr>
          <a:xfrm>
            <a:off x="2587172"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383780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508844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7" name="object 67"/>
          <p:cNvSpPr/>
          <p:nvPr/>
        </p:nvSpPr>
        <p:spPr>
          <a:xfrm>
            <a:off x="633910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8" name="object 68"/>
          <p:cNvSpPr/>
          <p:nvPr/>
        </p:nvSpPr>
        <p:spPr>
          <a:xfrm>
            <a:off x="7590639"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9" name="object 69"/>
          <p:cNvSpPr/>
          <p:nvPr/>
        </p:nvSpPr>
        <p:spPr>
          <a:xfrm>
            <a:off x="8841297"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10091934"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1" name="object 71"/>
          <p:cNvSpPr/>
          <p:nvPr/>
        </p:nvSpPr>
        <p:spPr>
          <a:xfrm>
            <a:off x="11342571" y="6226706"/>
            <a:ext cx="141555" cy="175062"/>
          </a:xfrm>
          <a:prstGeom prst="rect">
            <a:avLst/>
          </a:prstGeom>
          <a:blipFill>
            <a:blip r:embed="rId16" cstate="print"/>
            <a:stretch>
              <a:fillRect/>
            </a:stretch>
          </a:blipFill>
        </p:spPr>
        <p:txBody>
          <a:bodyPr wrap="square" lIns="0" tIns="0" rIns="0" bIns="0" rtlCol="0"/>
          <a:lstStyle/>
          <a:p>
            <a:endParaRPr/>
          </a:p>
        </p:txBody>
      </p:sp>
      <p:sp>
        <p:nvSpPr>
          <p:cNvPr id="72" name="object 72"/>
          <p:cNvSpPr/>
          <p:nvPr/>
        </p:nvSpPr>
        <p:spPr>
          <a:xfrm>
            <a:off x="12593228"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3" name="object 73"/>
          <p:cNvSpPr/>
          <p:nvPr/>
        </p:nvSpPr>
        <p:spPr>
          <a:xfrm>
            <a:off x="1384478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4" name="object 74"/>
          <p:cNvSpPr/>
          <p:nvPr/>
        </p:nvSpPr>
        <p:spPr>
          <a:xfrm>
            <a:off x="15095442"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5" name="object 75"/>
          <p:cNvSpPr/>
          <p:nvPr/>
        </p:nvSpPr>
        <p:spPr>
          <a:xfrm>
            <a:off x="1634607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6" name="object 76"/>
          <p:cNvSpPr/>
          <p:nvPr/>
        </p:nvSpPr>
        <p:spPr>
          <a:xfrm>
            <a:off x="17596716"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1884737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8" name="object 78"/>
          <p:cNvSpPr/>
          <p:nvPr/>
        </p:nvSpPr>
        <p:spPr>
          <a:xfrm>
            <a:off x="1336515" y="7546641"/>
            <a:ext cx="141545" cy="175052"/>
          </a:xfrm>
          <a:prstGeom prst="rect">
            <a:avLst/>
          </a:prstGeom>
          <a:blipFill>
            <a:blip r:embed="rId17" cstate="print"/>
            <a:stretch>
              <a:fillRect/>
            </a:stretch>
          </a:blipFill>
        </p:spPr>
        <p:txBody>
          <a:bodyPr wrap="square" lIns="0" tIns="0" rIns="0" bIns="0" rtlCol="0"/>
          <a:lstStyle/>
          <a:p>
            <a:endParaRPr/>
          </a:p>
        </p:txBody>
      </p:sp>
      <p:sp>
        <p:nvSpPr>
          <p:cNvPr id="79" name="object 79"/>
          <p:cNvSpPr/>
          <p:nvPr/>
        </p:nvSpPr>
        <p:spPr>
          <a:xfrm>
            <a:off x="2587172" y="7546641"/>
            <a:ext cx="141545" cy="175052"/>
          </a:xfrm>
          <a:prstGeom prst="rect">
            <a:avLst/>
          </a:prstGeom>
          <a:blipFill>
            <a:blip r:embed="rId4" cstate="print"/>
            <a:stretch>
              <a:fillRect/>
            </a:stretch>
          </a:blipFill>
        </p:spPr>
        <p:txBody>
          <a:bodyPr wrap="square" lIns="0" tIns="0" rIns="0" bIns="0" rtlCol="0"/>
          <a:lstStyle/>
          <a:p>
            <a:endParaRPr/>
          </a:p>
        </p:txBody>
      </p:sp>
      <p:sp>
        <p:nvSpPr>
          <p:cNvPr id="80" name="object 80"/>
          <p:cNvSpPr/>
          <p:nvPr/>
        </p:nvSpPr>
        <p:spPr>
          <a:xfrm>
            <a:off x="3837809" y="7546641"/>
            <a:ext cx="141545" cy="175052"/>
          </a:xfrm>
          <a:prstGeom prst="rect">
            <a:avLst/>
          </a:prstGeom>
          <a:blipFill>
            <a:blip r:embed="rId4" cstate="print"/>
            <a:stretch>
              <a:fillRect/>
            </a:stretch>
          </a:blipFill>
        </p:spPr>
        <p:txBody>
          <a:bodyPr wrap="square" lIns="0" tIns="0" rIns="0" bIns="0" rtlCol="0"/>
          <a:lstStyle/>
          <a:p>
            <a:endParaRPr/>
          </a:p>
        </p:txBody>
      </p:sp>
      <p:sp>
        <p:nvSpPr>
          <p:cNvPr id="81" name="object 81"/>
          <p:cNvSpPr/>
          <p:nvPr/>
        </p:nvSpPr>
        <p:spPr>
          <a:xfrm>
            <a:off x="508844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6339103" y="7546641"/>
            <a:ext cx="141545" cy="175052"/>
          </a:xfrm>
          <a:prstGeom prst="rect">
            <a:avLst/>
          </a:prstGeom>
          <a:blipFill>
            <a:blip r:embed="rId4" cstate="print"/>
            <a:stretch>
              <a:fillRect/>
            </a:stretch>
          </a:blipFill>
        </p:spPr>
        <p:txBody>
          <a:bodyPr wrap="square" lIns="0" tIns="0" rIns="0" bIns="0" rtlCol="0"/>
          <a:lstStyle/>
          <a:p>
            <a:endParaRPr/>
          </a:p>
        </p:txBody>
      </p:sp>
      <p:sp>
        <p:nvSpPr>
          <p:cNvPr id="83" name="object 83"/>
          <p:cNvSpPr/>
          <p:nvPr/>
        </p:nvSpPr>
        <p:spPr>
          <a:xfrm>
            <a:off x="7590639"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4" name="object 84"/>
          <p:cNvSpPr/>
          <p:nvPr/>
        </p:nvSpPr>
        <p:spPr>
          <a:xfrm>
            <a:off x="8841297"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5" name="object 85"/>
          <p:cNvSpPr/>
          <p:nvPr/>
        </p:nvSpPr>
        <p:spPr>
          <a:xfrm>
            <a:off x="10091934"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6" name="object 86"/>
          <p:cNvSpPr/>
          <p:nvPr/>
        </p:nvSpPr>
        <p:spPr>
          <a:xfrm>
            <a:off x="11342571" y="7546641"/>
            <a:ext cx="141555" cy="175052"/>
          </a:xfrm>
          <a:prstGeom prst="rect">
            <a:avLst/>
          </a:prstGeom>
          <a:blipFill>
            <a:blip r:embed="rId19" cstate="print"/>
            <a:stretch>
              <a:fillRect/>
            </a:stretch>
          </a:blipFill>
        </p:spPr>
        <p:txBody>
          <a:bodyPr wrap="square" lIns="0" tIns="0" rIns="0" bIns="0" rtlCol="0"/>
          <a:lstStyle/>
          <a:p>
            <a:endParaRPr/>
          </a:p>
        </p:txBody>
      </p:sp>
      <p:sp>
        <p:nvSpPr>
          <p:cNvPr id="87" name="object 87"/>
          <p:cNvSpPr/>
          <p:nvPr/>
        </p:nvSpPr>
        <p:spPr>
          <a:xfrm>
            <a:off x="12593228"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8" name="object 88"/>
          <p:cNvSpPr/>
          <p:nvPr/>
        </p:nvSpPr>
        <p:spPr>
          <a:xfrm>
            <a:off x="1384478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9" name="object 89"/>
          <p:cNvSpPr/>
          <p:nvPr/>
        </p:nvSpPr>
        <p:spPr>
          <a:xfrm>
            <a:off x="15095442" y="7546641"/>
            <a:ext cx="141545" cy="175052"/>
          </a:xfrm>
          <a:prstGeom prst="rect">
            <a:avLst/>
          </a:prstGeom>
          <a:blipFill>
            <a:blip r:embed="rId17" cstate="print"/>
            <a:stretch>
              <a:fillRect/>
            </a:stretch>
          </a:blipFill>
        </p:spPr>
        <p:txBody>
          <a:bodyPr wrap="square" lIns="0" tIns="0" rIns="0" bIns="0" rtlCol="0"/>
          <a:lstStyle/>
          <a:p>
            <a:endParaRPr/>
          </a:p>
        </p:txBody>
      </p:sp>
      <p:sp>
        <p:nvSpPr>
          <p:cNvPr id="90" name="object 90"/>
          <p:cNvSpPr/>
          <p:nvPr/>
        </p:nvSpPr>
        <p:spPr>
          <a:xfrm>
            <a:off x="16346079" y="7546641"/>
            <a:ext cx="141545" cy="175052"/>
          </a:xfrm>
          <a:prstGeom prst="rect">
            <a:avLst/>
          </a:prstGeom>
          <a:blipFill>
            <a:blip r:embed="rId4" cstate="print"/>
            <a:stretch>
              <a:fillRect/>
            </a:stretch>
          </a:blipFill>
        </p:spPr>
        <p:txBody>
          <a:bodyPr wrap="square" lIns="0" tIns="0" rIns="0" bIns="0" rtlCol="0"/>
          <a:lstStyle/>
          <a:p>
            <a:endParaRPr/>
          </a:p>
        </p:txBody>
      </p:sp>
      <p:sp>
        <p:nvSpPr>
          <p:cNvPr id="91" name="object 91"/>
          <p:cNvSpPr/>
          <p:nvPr/>
        </p:nvSpPr>
        <p:spPr>
          <a:xfrm>
            <a:off x="17596716" y="7546641"/>
            <a:ext cx="141545" cy="175052"/>
          </a:xfrm>
          <a:prstGeom prst="rect">
            <a:avLst/>
          </a:prstGeom>
          <a:blipFill>
            <a:blip r:embed="rId4" cstate="print"/>
            <a:stretch>
              <a:fillRect/>
            </a:stretch>
          </a:blipFill>
        </p:spPr>
        <p:txBody>
          <a:bodyPr wrap="square" lIns="0" tIns="0" rIns="0" bIns="0" rtlCol="0"/>
          <a:lstStyle/>
          <a:p>
            <a:endParaRPr/>
          </a:p>
        </p:txBody>
      </p:sp>
      <p:sp>
        <p:nvSpPr>
          <p:cNvPr id="92" name="object 92"/>
          <p:cNvSpPr/>
          <p:nvPr/>
        </p:nvSpPr>
        <p:spPr>
          <a:xfrm>
            <a:off x="18847373" y="7546641"/>
            <a:ext cx="141545" cy="175052"/>
          </a:xfrm>
          <a:prstGeom prst="rect">
            <a:avLst/>
          </a:prstGeom>
          <a:blipFill>
            <a:blip r:embed="rId4" cstate="print"/>
            <a:stretch>
              <a:fillRect/>
            </a:stretch>
          </a:blipFill>
        </p:spPr>
        <p:txBody>
          <a:bodyPr wrap="square" lIns="0" tIns="0" rIns="0" bIns="0" rtlCol="0"/>
          <a:lstStyle/>
          <a:p>
            <a:endParaRPr/>
          </a:p>
        </p:txBody>
      </p:sp>
      <p:sp>
        <p:nvSpPr>
          <p:cNvPr id="93" name="object 93"/>
          <p:cNvSpPr/>
          <p:nvPr/>
        </p:nvSpPr>
        <p:spPr>
          <a:xfrm>
            <a:off x="1336515" y="8866565"/>
            <a:ext cx="141545" cy="175052"/>
          </a:xfrm>
          <a:prstGeom prst="rect">
            <a:avLst/>
          </a:prstGeom>
          <a:blipFill>
            <a:blip r:embed="rId11" cstate="print"/>
            <a:stretch>
              <a:fillRect/>
            </a:stretch>
          </a:blipFill>
        </p:spPr>
        <p:txBody>
          <a:bodyPr wrap="square" lIns="0" tIns="0" rIns="0" bIns="0" rtlCol="0"/>
          <a:lstStyle/>
          <a:p>
            <a:endParaRPr/>
          </a:p>
        </p:txBody>
      </p:sp>
      <p:sp>
        <p:nvSpPr>
          <p:cNvPr id="94" name="object 94"/>
          <p:cNvSpPr/>
          <p:nvPr/>
        </p:nvSpPr>
        <p:spPr>
          <a:xfrm>
            <a:off x="2587172" y="8866565"/>
            <a:ext cx="141545" cy="175052"/>
          </a:xfrm>
          <a:prstGeom prst="rect">
            <a:avLst/>
          </a:prstGeom>
          <a:blipFill>
            <a:blip r:embed="rId4" cstate="print"/>
            <a:stretch>
              <a:fillRect/>
            </a:stretch>
          </a:blipFill>
        </p:spPr>
        <p:txBody>
          <a:bodyPr wrap="square" lIns="0" tIns="0" rIns="0" bIns="0" rtlCol="0"/>
          <a:lstStyle/>
          <a:p>
            <a:endParaRPr/>
          </a:p>
        </p:txBody>
      </p:sp>
      <p:sp>
        <p:nvSpPr>
          <p:cNvPr id="95" name="object 95"/>
          <p:cNvSpPr/>
          <p:nvPr/>
        </p:nvSpPr>
        <p:spPr>
          <a:xfrm>
            <a:off x="3837809" y="8866565"/>
            <a:ext cx="141545" cy="175052"/>
          </a:xfrm>
          <a:prstGeom prst="rect">
            <a:avLst/>
          </a:prstGeom>
          <a:blipFill>
            <a:blip r:embed="rId4" cstate="print"/>
            <a:stretch>
              <a:fillRect/>
            </a:stretch>
          </a:blipFill>
        </p:spPr>
        <p:txBody>
          <a:bodyPr wrap="square" lIns="0" tIns="0" rIns="0" bIns="0" rtlCol="0"/>
          <a:lstStyle/>
          <a:p>
            <a:endParaRPr/>
          </a:p>
        </p:txBody>
      </p:sp>
      <p:sp>
        <p:nvSpPr>
          <p:cNvPr id="96" name="object 96"/>
          <p:cNvSpPr/>
          <p:nvPr/>
        </p:nvSpPr>
        <p:spPr>
          <a:xfrm>
            <a:off x="5088445" y="8866565"/>
            <a:ext cx="141545" cy="175052"/>
          </a:xfrm>
          <a:prstGeom prst="rect">
            <a:avLst/>
          </a:prstGeom>
          <a:blipFill>
            <a:blip r:embed="rId4" cstate="print"/>
            <a:stretch>
              <a:fillRect/>
            </a:stretch>
          </a:blipFill>
        </p:spPr>
        <p:txBody>
          <a:bodyPr wrap="square" lIns="0" tIns="0" rIns="0" bIns="0" rtlCol="0"/>
          <a:lstStyle/>
          <a:p>
            <a:endParaRPr/>
          </a:p>
        </p:txBody>
      </p:sp>
      <p:sp>
        <p:nvSpPr>
          <p:cNvPr id="97" name="object 97"/>
          <p:cNvSpPr/>
          <p:nvPr/>
        </p:nvSpPr>
        <p:spPr>
          <a:xfrm>
            <a:off x="6339103" y="8866565"/>
            <a:ext cx="141545" cy="175052"/>
          </a:xfrm>
          <a:prstGeom prst="rect">
            <a:avLst/>
          </a:prstGeom>
          <a:blipFill>
            <a:blip r:embed="rId4" cstate="print"/>
            <a:stretch>
              <a:fillRect/>
            </a:stretch>
          </a:blipFill>
        </p:spPr>
        <p:txBody>
          <a:bodyPr wrap="square" lIns="0" tIns="0" rIns="0" bIns="0" rtlCol="0"/>
          <a:lstStyle/>
          <a:p>
            <a:endParaRPr/>
          </a:p>
        </p:txBody>
      </p:sp>
      <p:sp>
        <p:nvSpPr>
          <p:cNvPr id="98" name="object 98"/>
          <p:cNvSpPr/>
          <p:nvPr/>
        </p:nvSpPr>
        <p:spPr>
          <a:xfrm>
            <a:off x="7590639" y="8866565"/>
            <a:ext cx="141555" cy="175052"/>
          </a:xfrm>
          <a:prstGeom prst="rect">
            <a:avLst/>
          </a:prstGeom>
          <a:blipFill>
            <a:blip r:embed="rId5" cstate="print"/>
            <a:stretch>
              <a:fillRect/>
            </a:stretch>
          </a:blipFill>
        </p:spPr>
        <p:txBody>
          <a:bodyPr wrap="square" lIns="0" tIns="0" rIns="0" bIns="0" rtlCol="0"/>
          <a:lstStyle/>
          <a:p>
            <a:endParaRPr/>
          </a:p>
        </p:txBody>
      </p:sp>
      <p:sp>
        <p:nvSpPr>
          <p:cNvPr id="99" name="object 99"/>
          <p:cNvSpPr/>
          <p:nvPr/>
        </p:nvSpPr>
        <p:spPr>
          <a:xfrm>
            <a:off x="8841297"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0" name="object 100"/>
          <p:cNvSpPr/>
          <p:nvPr/>
        </p:nvSpPr>
        <p:spPr>
          <a:xfrm>
            <a:off x="10091934"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1" name="object 101"/>
          <p:cNvSpPr/>
          <p:nvPr/>
        </p:nvSpPr>
        <p:spPr>
          <a:xfrm>
            <a:off x="11342571" y="8866565"/>
            <a:ext cx="141555" cy="175052"/>
          </a:xfrm>
          <a:prstGeom prst="rect">
            <a:avLst/>
          </a:prstGeom>
          <a:blipFill>
            <a:blip r:embed="rId12" cstate="print"/>
            <a:stretch>
              <a:fillRect/>
            </a:stretch>
          </a:blipFill>
        </p:spPr>
        <p:txBody>
          <a:bodyPr wrap="square" lIns="0" tIns="0" rIns="0" bIns="0" rtlCol="0"/>
          <a:lstStyle/>
          <a:p>
            <a:endParaRPr/>
          </a:p>
        </p:txBody>
      </p:sp>
      <p:sp>
        <p:nvSpPr>
          <p:cNvPr id="102" name="object 102"/>
          <p:cNvSpPr/>
          <p:nvPr/>
        </p:nvSpPr>
        <p:spPr>
          <a:xfrm>
            <a:off x="12593228"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3" name="object 103"/>
          <p:cNvSpPr/>
          <p:nvPr/>
        </p:nvSpPr>
        <p:spPr>
          <a:xfrm>
            <a:off x="13844785"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4" name="object 104"/>
          <p:cNvSpPr/>
          <p:nvPr/>
        </p:nvSpPr>
        <p:spPr>
          <a:xfrm>
            <a:off x="15095442" y="8866565"/>
            <a:ext cx="141545" cy="175052"/>
          </a:xfrm>
          <a:prstGeom prst="rect">
            <a:avLst/>
          </a:prstGeom>
          <a:blipFill>
            <a:blip r:embed="rId11" cstate="print"/>
            <a:stretch>
              <a:fillRect/>
            </a:stretch>
          </a:blipFill>
        </p:spPr>
        <p:txBody>
          <a:bodyPr wrap="square" lIns="0" tIns="0" rIns="0" bIns="0" rtlCol="0"/>
          <a:lstStyle/>
          <a:p>
            <a:endParaRPr/>
          </a:p>
        </p:txBody>
      </p:sp>
      <p:sp>
        <p:nvSpPr>
          <p:cNvPr id="105" name="object 105"/>
          <p:cNvSpPr/>
          <p:nvPr/>
        </p:nvSpPr>
        <p:spPr>
          <a:xfrm>
            <a:off x="16346079"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17596716"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7" name="object 107"/>
          <p:cNvSpPr/>
          <p:nvPr/>
        </p:nvSpPr>
        <p:spPr>
          <a:xfrm>
            <a:off x="18847373"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8" name="object 108"/>
          <p:cNvSpPr/>
          <p:nvPr/>
        </p:nvSpPr>
        <p:spPr>
          <a:xfrm>
            <a:off x="1336515"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09" name="object 109"/>
          <p:cNvSpPr/>
          <p:nvPr/>
        </p:nvSpPr>
        <p:spPr>
          <a:xfrm>
            <a:off x="383780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0" name="object 110"/>
          <p:cNvSpPr/>
          <p:nvPr/>
        </p:nvSpPr>
        <p:spPr>
          <a:xfrm>
            <a:off x="2587172"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1" name="object 111"/>
          <p:cNvSpPr/>
          <p:nvPr/>
        </p:nvSpPr>
        <p:spPr>
          <a:xfrm>
            <a:off x="508844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2" name="object 112"/>
          <p:cNvSpPr/>
          <p:nvPr/>
        </p:nvSpPr>
        <p:spPr>
          <a:xfrm>
            <a:off x="633910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3" name="object 113"/>
          <p:cNvSpPr/>
          <p:nvPr/>
        </p:nvSpPr>
        <p:spPr>
          <a:xfrm>
            <a:off x="8841297"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4" name="object 114"/>
          <p:cNvSpPr/>
          <p:nvPr/>
        </p:nvSpPr>
        <p:spPr>
          <a:xfrm>
            <a:off x="7590639"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5" name="object 115"/>
          <p:cNvSpPr/>
          <p:nvPr/>
        </p:nvSpPr>
        <p:spPr>
          <a:xfrm>
            <a:off x="10091934"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6" name="object 116"/>
          <p:cNvSpPr/>
          <p:nvPr/>
        </p:nvSpPr>
        <p:spPr>
          <a:xfrm>
            <a:off x="11342571" y="10186490"/>
            <a:ext cx="141555" cy="175052"/>
          </a:xfrm>
          <a:prstGeom prst="rect">
            <a:avLst/>
          </a:prstGeom>
          <a:blipFill>
            <a:blip r:embed="rId12" cstate="print"/>
            <a:stretch>
              <a:fillRect/>
            </a:stretch>
          </a:blipFill>
        </p:spPr>
        <p:txBody>
          <a:bodyPr wrap="square" lIns="0" tIns="0" rIns="0" bIns="0" rtlCol="0"/>
          <a:lstStyle/>
          <a:p>
            <a:endParaRPr/>
          </a:p>
        </p:txBody>
      </p:sp>
      <p:sp>
        <p:nvSpPr>
          <p:cNvPr id="117" name="object 117"/>
          <p:cNvSpPr/>
          <p:nvPr/>
        </p:nvSpPr>
        <p:spPr>
          <a:xfrm>
            <a:off x="12593228"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8" name="object 118"/>
          <p:cNvSpPr/>
          <p:nvPr/>
        </p:nvSpPr>
        <p:spPr>
          <a:xfrm>
            <a:off x="1384478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9" name="object 119"/>
          <p:cNvSpPr/>
          <p:nvPr/>
        </p:nvSpPr>
        <p:spPr>
          <a:xfrm>
            <a:off x="15095442"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20" name="object 120"/>
          <p:cNvSpPr/>
          <p:nvPr/>
        </p:nvSpPr>
        <p:spPr>
          <a:xfrm>
            <a:off x="1634607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1" name="object 121"/>
          <p:cNvSpPr/>
          <p:nvPr/>
        </p:nvSpPr>
        <p:spPr>
          <a:xfrm>
            <a:off x="17596716"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2" name="object 122"/>
          <p:cNvSpPr/>
          <p:nvPr/>
        </p:nvSpPr>
        <p:spPr>
          <a:xfrm>
            <a:off x="1884737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3" name="object 123"/>
          <p:cNvSpPr/>
          <p:nvPr/>
        </p:nvSpPr>
        <p:spPr>
          <a:xfrm>
            <a:off x="743432" y="1821934"/>
            <a:ext cx="10485120" cy="5497830"/>
          </a:xfrm>
          <a:custGeom>
            <a:avLst/>
            <a:gdLst/>
            <a:ahLst/>
            <a:cxnLst/>
            <a:rect l="l" t="t" r="r" b="b"/>
            <a:pathLst>
              <a:path w="10485120" h="5497830">
                <a:moveTo>
                  <a:pt x="10484843" y="5497214"/>
                </a:moveTo>
                <a:lnTo>
                  <a:pt x="0" y="5497214"/>
                </a:lnTo>
                <a:lnTo>
                  <a:pt x="0" y="0"/>
                </a:lnTo>
                <a:lnTo>
                  <a:pt x="10484843" y="0"/>
                </a:lnTo>
                <a:lnTo>
                  <a:pt x="10484843" y="5497214"/>
                </a:lnTo>
                <a:close/>
              </a:path>
            </a:pathLst>
          </a:custGeom>
          <a:solidFill>
            <a:schemeClr val="tx2"/>
          </a:solidFill>
        </p:spPr>
        <p:txBody>
          <a:bodyPr wrap="square" lIns="0" tIns="0" rIns="0" bIns="0" rtlCol="0"/>
          <a:lstStyle/>
          <a:p>
            <a:endParaRPr/>
          </a:p>
        </p:txBody>
      </p:sp>
      <p:sp>
        <p:nvSpPr>
          <p:cNvPr id="204" name="Rectangle 203">
            <a:extLst>
              <a:ext uri="{FF2B5EF4-FFF2-40B4-BE49-F238E27FC236}">
                <a16:creationId xmlns:a16="http://schemas.microsoft.com/office/drawing/2014/main" id="{B4CE9069-3172-C719-E0F5-5958E5EC6E04}"/>
              </a:ext>
            </a:extLst>
          </p:cNvPr>
          <p:cNvSpPr/>
          <p:nvPr/>
        </p:nvSpPr>
        <p:spPr>
          <a:xfrm>
            <a:off x="9414454" y="8702630"/>
            <a:ext cx="10485120" cy="1710213"/>
          </a:xfrm>
          <a:prstGeom prst="rect">
            <a:avLst/>
          </a:prstGeom>
          <a:solidFill>
            <a:srgbClr val="13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F4F5106E-49E5-FC4D-957B-295AA275921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60450" y="2225675"/>
            <a:ext cx="9383226" cy="4088675"/>
          </a:xfrm>
          <a:prstGeom prst="rect">
            <a:avLst/>
          </a:prstGeom>
        </p:spPr>
      </p:pic>
      <p:pic>
        <p:nvPicPr>
          <p:cNvPr id="203" name="Picture 202">
            <a:extLst>
              <a:ext uri="{FF2B5EF4-FFF2-40B4-BE49-F238E27FC236}">
                <a16:creationId xmlns:a16="http://schemas.microsoft.com/office/drawing/2014/main" id="{32E42C52-EB98-740E-6A9E-F3AB3936504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251638" y="8870115"/>
            <a:ext cx="5032529" cy="1542728"/>
          </a:xfrm>
          <a:prstGeom prst="rect">
            <a:avLst/>
          </a:prstGeom>
        </p:spPr>
      </p:pic>
      <p:pic>
        <p:nvPicPr>
          <p:cNvPr id="127" name="Picture 126" descr="A picture containing text, font, graphics, logo&#10;&#10;Description automatically generated">
            <a:extLst>
              <a:ext uri="{FF2B5EF4-FFF2-40B4-BE49-F238E27FC236}">
                <a16:creationId xmlns:a16="http://schemas.microsoft.com/office/drawing/2014/main" id="{A48D2BC8-01FB-2AD4-EFAC-99A965BDED6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10730" y="8866565"/>
            <a:ext cx="4576767" cy="1602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6350" y="9311133"/>
            <a:ext cx="20110450" cy="1998217"/>
          </a:xfrm>
          <a:solidFill>
            <a:schemeClr val="tx2"/>
          </a:solidFill>
        </p:spPr>
        <p:txBody>
          <a:bodyPr/>
          <a:lstStyle/>
          <a:p>
            <a:pPr marL="0" indent="0">
              <a:buNone/>
            </a:pPr>
            <a:r>
              <a:rPr lang="en-US"/>
              <a:t>   </a:t>
            </a:r>
          </a:p>
          <a:p>
            <a:pPr marL="0" indent="0">
              <a:buNone/>
            </a:pPr>
            <a:endParaRPr lang="en-US"/>
          </a:p>
          <a:p>
            <a:pPr marL="0" indent="0">
              <a:buNone/>
            </a:pPr>
            <a:endParaRPr lang="en-US"/>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pic>
        <p:nvPicPr>
          <p:cNvPr id="21" name="Picture 20">
            <a:extLst>
              <a:ext uri="{FF2B5EF4-FFF2-40B4-BE49-F238E27FC236}">
                <a16:creationId xmlns:a16="http://schemas.microsoft.com/office/drawing/2014/main" id="{46737738-0FDD-EB44-9F24-9F75FEB0F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876" y="9444956"/>
            <a:ext cx="4333999" cy="1696119"/>
          </a:xfrm>
          <a:prstGeom prst="rect">
            <a:avLst/>
          </a:prstGeom>
        </p:spPr>
      </p:pic>
      <p:pic>
        <p:nvPicPr>
          <p:cNvPr id="19" name="Picture 18">
            <a:extLst>
              <a:ext uri="{FF2B5EF4-FFF2-40B4-BE49-F238E27FC236}">
                <a16:creationId xmlns:a16="http://schemas.microsoft.com/office/drawing/2014/main" id="{3C494480-E365-B043-A25C-2093C9FAC7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966" y="9769475"/>
            <a:ext cx="4594411" cy="1185596"/>
          </a:xfrm>
          <a:prstGeom prst="rect">
            <a:avLst/>
          </a:prstGeom>
        </p:spPr>
      </p:pic>
      <p:pic>
        <p:nvPicPr>
          <p:cNvPr id="22" name="Picture 21">
            <a:extLst>
              <a:ext uri="{FF2B5EF4-FFF2-40B4-BE49-F238E27FC236}">
                <a16:creationId xmlns:a16="http://schemas.microsoft.com/office/drawing/2014/main" id="{9C060B0E-263A-9240-A743-0030DA5FD1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2571" y="9464675"/>
            <a:ext cx="3879733" cy="1689392"/>
          </a:xfrm>
          <a:prstGeom prst="rect">
            <a:avLst/>
          </a:prstGeom>
        </p:spPr>
      </p:pic>
      <p:sp>
        <p:nvSpPr>
          <p:cNvPr id="24" name="Rectangle 23"/>
          <p:cNvSpPr/>
          <p:nvPr/>
        </p:nvSpPr>
        <p:spPr>
          <a:xfrm>
            <a:off x="1336514" y="618524"/>
            <a:ext cx="183167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3" name="Picture 22">
            <a:extLst>
              <a:ext uri="{FF2B5EF4-FFF2-40B4-BE49-F238E27FC236}">
                <a16:creationId xmlns:a16="http://schemas.microsoft.com/office/drawing/2014/main" id="{930796A5-9B73-A94A-BF67-15E02144AC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81450" y="9527883"/>
            <a:ext cx="3157043" cy="1605301"/>
          </a:xfrm>
          <a:prstGeom prst="rect">
            <a:avLst/>
          </a:prstGeom>
        </p:spPr>
      </p:pic>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820989" y="951513"/>
            <a:ext cx="17167929" cy="2289115"/>
          </a:xfrm>
        </p:spPr>
        <p:txBody>
          <a:bodyPr/>
          <a:lstStyle/>
          <a:p>
            <a:pPr algn="ctr"/>
            <a:r>
              <a:rPr lang="en-NZ" sz="7200"/>
              <a:t>Four Principles of Aseptic Technique </a:t>
            </a:r>
            <a:endParaRPr lang="en-US" sz="7200"/>
          </a:p>
        </p:txBody>
      </p:sp>
      <p:sp>
        <p:nvSpPr>
          <p:cNvPr id="2" name="TextBox 1"/>
          <p:cNvSpPr txBox="1"/>
          <p:nvPr/>
        </p:nvSpPr>
        <p:spPr>
          <a:xfrm>
            <a:off x="1932234" y="3268226"/>
            <a:ext cx="13639800" cy="5663089"/>
          </a:xfrm>
          <a:prstGeom prst="rect">
            <a:avLst/>
          </a:prstGeom>
          <a:noFill/>
        </p:spPr>
        <p:txBody>
          <a:bodyPr wrap="square" rtlCol="0">
            <a:spAutoFit/>
          </a:bodyPr>
          <a:lstStyle/>
          <a:p>
            <a:pPr marL="914400" indent="-914400">
              <a:spcBef>
                <a:spcPts val="1200"/>
              </a:spcBef>
              <a:spcAft>
                <a:spcPts val="600"/>
              </a:spcAft>
              <a:buAutoNum type="arabicPeriod"/>
            </a:pPr>
            <a:r>
              <a:rPr lang="en-NZ" sz="6200" dirty="0">
                <a:solidFill>
                  <a:schemeClr val="tx2"/>
                </a:solidFill>
              </a:rPr>
              <a:t>Preparation			</a:t>
            </a:r>
          </a:p>
          <a:p>
            <a:pPr marL="914400" indent="-914400">
              <a:spcBef>
                <a:spcPts val="1200"/>
              </a:spcBef>
              <a:spcAft>
                <a:spcPts val="600"/>
              </a:spcAft>
              <a:buAutoNum type="arabicPeriod"/>
            </a:pPr>
            <a:r>
              <a:rPr lang="en-NZ" sz="6200" dirty="0">
                <a:solidFill>
                  <a:schemeClr val="tx2"/>
                </a:solidFill>
              </a:rPr>
              <a:t>Key parts </a:t>
            </a:r>
          </a:p>
          <a:p>
            <a:pPr marL="914400" indent="-914400">
              <a:spcBef>
                <a:spcPts val="1200"/>
              </a:spcBef>
              <a:spcAft>
                <a:spcPts val="600"/>
              </a:spcAft>
              <a:buAutoNum type="arabicPeriod"/>
            </a:pPr>
            <a:r>
              <a:rPr lang="en-NZ" sz="6200" dirty="0">
                <a:solidFill>
                  <a:schemeClr val="tx2"/>
                </a:solidFill>
              </a:rPr>
              <a:t>Key sites </a:t>
            </a:r>
          </a:p>
          <a:p>
            <a:pPr marL="914400" indent="-914400">
              <a:spcBef>
                <a:spcPts val="1200"/>
              </a:spcBef>
              <a:spcAft>
                <a:spcPts val="600"/>
              </a:spcAft>
              <a:buAutoNum type="arabicPeriod"/>
            </a:pPr>
            <a:r>
              <a:rPr lang="en-NZ" sz="6200" dirty="0">
                <a:solidFill>
                  <a:schemeClr val="tx2"/>
                </a:solidFill>
              </a:rPr>
              <a:t>Advice </a:t>
            </a:r>
          </a:p>
          <a:p>
            <a:pPr>
              <a:spcBef>
                <a:spcPts val="1200"/>
              </a:spcBef>
              <a:spcAft>
                <a:spcPts val="600"/>
              </a:spcAft>
            </a:pPr>
            <a:r>
              <a:rPr lang="en-NZ" sz="5400" b="1" dirty="0">
                <a:solidFill>
                  <a:schemeClr val="tx2"/>
                </a:solidFill>
              </a:rPr>
              <a:t>Which are underpinned by hand hygiene </a:t>
            </a:r>
          </a:p>
        </p:txBody>
      </p:sp>
    </p:spTree>
    <p:extLst>
      <p:ext uri="{BB962C8B-B14F-4D97-AF65-F5344CB8AC3E}">
        <p14:creationId xmlns:p14="http://schemas.microsoft.com/office/powerpoint/2010/main" val="166123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5.png"/>
          <p:cNvPicPr/>
          <p:nvPr/>
        </p:nvPicPr>
        <p:blipFill>
          <a:blip r:embed="rId3" cstate="print"/>
          <a:stretch>
            <a:fillRect/>
          </a:stretch>
        </p:blipFill>
        <p:spPr>
          <a:xfrm>
            <a:off x="1517650" y="4435475"/>
            <a:ext cx="2333625" cy="3581400"/>
          </a:xfrm>
          <a:prstGeom prst="rect">
            <a:avLst/>
          </a:prstGeom>
        </p:spPr>
      </p:pic>
      <p:pic>
        <p:nvPicPr>
          <p:cNvPr id="5" name="image24.png"/>
          <p:cNvPicPr/>
          <p:nvPr/>
        </p:nvPicPr>
        <p:blipFill>
          <a:blip r:embed="rId4" cstate="print">
            <a:extLst>
              <a:ext uri="{28A0092B-C50C-407E-A947-70E740481C1C}">
                <a14:useLocalDpi xmlns:a14="http://schemas.microsoft.com/office/drawing/2010/main" val="0"/>
              </a:ext>
            </a:extLst>
          </a:blip>
          <a:stretch>
            <a:fillRect/>
          </a:stretch>
        </p:blipFill>
        <p:spPr>
          <a:xfrm>
            <a:off x="5175250" y="2100984"/>
            <a:ext cx="7239000" cy="1066800"/>
          </a:xfrm>
          <a:prstGeom prst="rect">
            <a:avLst/>
          </a:prstGeom>
        </p:spPr>
      </p:pic>
      <p:sp>
        <p:nvSpPr>
          <p:cNvPr id="7" name="TextBox 6"/>
          <p:cNvSpPr txBox="1"/>
          <p:nvPr/>
        </p:nvSpPr>
        <p:spPr>
          <a:xfrm>
            <a:off x="5175250" y="3673475"/>
            <a:ext cx="13182600" cy="6478697"/>
          </a:xfrm>
          <a:prstGeom prst="rect">
            <a:avLst/>
          </a:prstGeom>
          <a:noFill/>
        </p:spPr>
        <p:txBody>
          <a:bodyPr wrap="square" rtlCol="0">
            <a:spAutoFit/>
          </a:bodyPr>
          <a:lstStyle/>
          <a:p>
            <a:pPr>
              <a:spcAft>
                <a:spcPts val="600"/>
              </a:spcAft>
            </a:pPr>
            <a:r>
              <a:rPr lang="en-GB" sz="4000">
                <a:solidFill>
                  <a:schemeClr val="tx2"/>
                </a:solidFill>
                <a:ea typeface="Calibri" panose="020F0502020204030204" pitchFamily="34" charset="0"/>
                <a:cs typeface="Times New Roman" panose="02020603050405020304" pitchFamily="18" charset="0"/>
              </a:rPr>
              <a:t>To adhere to the principles of aseptic technique, hand hygiene must be performed multiple times during any procedure.</a:t>
            </a:r>
          </a:p>
          <a:p>
            <a:pPr>
              <a:spcAft>
                <a:spcPts val="600"/>
              </a:spcAft>
            </a:pPr>
            <a:endParaRPr lang="en-GB" sz="4000">
              <a:solidFill>
                <a:schemeClr val="tx2"/>
              </a:solidFill>
              <a:ea typeface="Calibri" panose="020F0502020204030204" pitchFamily="34" charset="0"/>
              <a:cs typeface="Times New Roman" panose="02020603050405020304" pitchFamily="18" charset="0"/>
            </a:endParaRPr>
          </a:p>
          <a:p>
            <a:pPr>
              <a:spcAft>
                <a:spcPts val="600"/>
              </a:spcAft>
            </a:pPr>
            <a:r>
              <a:rPr lang="en-GB" sz="4000">
                <a:solidFill>
                  <a:schemeClr val="tx2"/>
                </a:solidFill>
                <a:ea typeface="Calibri" panose="020F0502020204030204" pitchFamily="34" charset="0"/>
                <a:cs typeface="Times New Roman" panose="02020603050405020304" pitchFamily="18" charset="0"/>
              </a:rPr>
              <a:t> Examples include:</a:t>
            </a:r>
            <a:endParaRPr lang="en-NZ" sz="4000">
              <a:solidFill>
                <a:schemeClr val="tx2"/>
              </a:solidFill>
              <a:ea typeface="Calibri" panose="020F0502020204030204" pitchFamily="34" charset="0"/>
              <a:cs typeface="Times New Roman" panose="02020603050405020304" pitchFamily="18" charset="0"/>
            </a:endParaRPr>
          </a:p>
          <a:p>
            <a:pPr marL="571500" lvl="0" indent="-571500">
              <a:spcBef>
                <a:spcPts val="1200"/>
              </a:spcBef>
              <a:spcAft>
                <a:spcPts val="0"/>
              </a:spcAft>
              <a:buFont typeface="Calibri" panose="020F0502020204030204" pitchFamily="34" charset="0"/>
              <a:buChar char="+"/>
            </a:pPr>
            <a:r>
              <a:rPr lang="en-GB" sz="4000">
                <a:solidFill>
                  <a:schemeClr val="tx2"/>
                </a:solidFill>
                <a:ea typeface="Calibri" panose="020F0502020204030204" pitchFamily="34" charset="0"/>
                <a:cs typeface="Times New Roman" panose="02020603050405020304" pitchFamily="18" charset="0"/>
              </a:rPr>
              <a:t>before equipment set up</a:t>
            </a:r>
            <a:endParaRPr lang="en-NZ" sz="4000">
              <a:solidFill>
                <a:schemeClr val="tx2"/>
              </a:solidFill>
              <a:ea typeface="Calibri" panose="020F0502020204030204" pitchFamily="34" charset="0"/>
              <a:cs typeface="Times New Roman" panose="02020603050405020304" pitchFamily="18" charset="0"/>
            </a:endParaRPr>
          </a:p>
          <a:p>
            <a:pPr marL="571500" lvl="0" indent="-571500">
              <a:spcBef>
                <a:spcPts val="1200"/>
              </a:spcBef>
              <a:spcAft>
                <a:spcPts val="0"/>
              </a:spcAft>
              <a:buFont typeface="Calibri" panose="020F0502020204030204" pitchFamily="34" charset="0"/>
              <a:buChar char="+"/>
            </a:pPr>
            <a:r>
              <a:rPr lang="en-GB" sz="4000">
                <a:solidFill>
                  <a:schemeClr val="tx2"/>
                </a:solidFill>
                <a:ea typeface="Calibri" panose="020F0502020204030204" pitchFamily="34" charset="0"/>
                <a:cs typeface="Times New Roman" panose="02020603050405020304" pitchFamily="18" charset="0"/>
              </a:rPr>
              <a:t>immediately before commencing the procedure</a:t>
            </a:r>
            <a:endParaRPr lang="en-NZ" sz="4000">
              <a:solidFill>
                <a:schemeClr val="tx2"/>
              </a:solidFill>
              <a:ea typeface="Calibri" panose="020F0502020204030204" pitchFamily="34" charset="0"/>
              <a:cs typeface="Times New Roman" panose="02020603050405020304" pitchFamily="18" charset="0"/>
            </a:endParaRPr>
          </a:p>
          <a:p>
            <a:pPr marL="571500" lvl="0" indent="-571500">
              <a:spcBef>
                <a:spcPts val="1200"/>
              </a:spcBef>
              <a:spcAft>
                <a:spcPts val="0"/>
              </a:spcAft>
              <a:buFont typeface="Calibri" panose="020F0502020204030204" pitchFamily="34" charset="0"/>
              <a:buChar char="+"/>
            </a:pPr>
            <a:r>
              <a:rPr lang="en-GB" sz="4000">
                <a:solidFill>
                  <a:schemeClr val="tx2"/>
                </a:solidFill>
                <a:ea typeface="Calibri" panose="020F0502020204030204" pitchFamily="34" charset="0"/>
                <a:cs typeface="Times New Roman" panose="02020603050405020304" pitchFamily="18" charset="0"/>
              </a:rPr>
              <a:t>whenever gloves are changed </a:t>
            </a:r>
            <a:endParaRPr lang="en-NZ" sz="4000">
              <a:solidFill>
                <a:schemeClr val="tx2"/>
              </a:solidFill>
              <a:ea typeface="Calibri" panose="020F0502020204030204" pitchFamily="34" charset="0"/>
              <a:cs typeface="Times New Roman" panose="02020603050405020304" pitchFamily="18" charset="0"/>
            </a:endParaRPr>
          </a:p>
          <a:p>
            <a:pPr marL="571500" lvl="0" indent="-571500">
              <a:spcBef>
                <a:spcPts val="1200"/>
              </a:spcBef>
              <a:spcAft>
                <a:spcPts val="0"/>
              </a:spcAft>
              <a:buFont typeface="Calibri" panose="020F0502020204030204" pitchFamily="34" charset="0"/>
              <a:buChar char="+"/>
            </a:pPr>
            <a:r>
              <a:rPr lang="en-GB" sz="4000">
                <a:solidFill>
                  <a:schemeClr val="tx2"/>
                </a:solidFill>
                <a:ea typeface="Calibri" panose="020F0502020204030204" pitchFamily="34" charset="0"/>
                <a:cs typeface="Times New Roman" panose="02020603050405020304" pitchFamily="18" charset="0"/>
              </a:rPr>
              <a:t>and after the procedure is completed</a:t>
            </a:r>
            <a:endParaRPr lang="en-NZ" sz="4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68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11D4F-1EB1-4191-A6A1-8DEDEEC06FBE}"/>
              </a:ext>
            </a:extLst>
          </p:cNvPr>
          <p:cNvSpPr>
            <a:spLocks noGrp="1"/>
          </p:cNvSpPr>
          <p:nvPr>
            <p:ph type="body" sz="quarter" idx="10"/>
          </p:nvPr>
        </p:nvSpPr>
        <p:spPr/>
        <p:txBody>
          <a:bodyPr lIns="0" tIns="0" rIns="0" bIns="0" anchor="t"/>
          <a:lstStyle/>
          <a:p>
            <a:r>
              <a:rPr lang="en-NZ" dirty="0">
                <a:solidFill>
                  <a:schemeClr val="tx2"/>
                </a:solidFill>
              </a:rPr>
              <a:t>Work surfaces </a:t>
            </a:r>
            <a:r>
              <a:rPr lang="en-NZ" b="0" dirty="0">
                <a:solidFill>
                  <a:schemeClr val="tx2"/>
                </a:solidFill>
              </a:rPr>
              <a:t>- The surface where equipment will be placed and where you will work from during the procedure. Work surfaces should be cleaned before use. Work surfaces can include equipment trays or dressing trolleys.</a:t>
            </a:r>
          </a:p>
          <a:p>
            <a:endParaRPr lang="en-NZ" b="0">
              <a:solidFill>
                <a:schemeClr val="tx2"/>
              </a:solidFill>
              <a:cs typeface="Arial"/>
            </a:endParaRPr>
          </a:p>
          <a:p>
            <a:r>
              <a:rPr lang="en-NZ" dirty="0">
                <a:solidFill>
                  <a:schemeClr val="tx2"/>
                </a:solidFill>
              </a:rPr>
              <a:t>Aseptic field  </a:t>
            </a:r>
            <a:r>
              <a:rPr lang="en-NZ" b="0" dirty="0">
                <a:solidFill>
                  <a:schemeClr val="tx2"/>
                </a:solidFill>
              </a:rPr>
              <a:t>- Defined area made with a sterile drape which is used to protect key parts from contamination e.g. the inside of a dressing pack.</a:t>
            </a:r>
            <a:endParaRPr lang="en-NZ" b="0" dirty="0">
              <a:solidFill>
                <a:schemeClr val="tx2"/>
              </a:solidFill>
              <a:cs typeface="Arial"/>
            </a:endParaRPr>
          </a:p>
          <a:p>
            <a:endParaRPr lang="en-NZ">
              <a:solidFill>
                <a:schemeClr val="tx2"/>
              </a:solidFill>
            </a:endParaRPr>
          </a:p>
          <a:p>
            <a:r>
              <a:rPr lang="en-NZ" dirty="0">
                <a:solidFill>
                  <a:schemeClr val="tx2"/>
                </a:solidFill>
              </a:rPr>
              <a:t>Protective packaging </a:t>
            </a:r>
            <a:r>
              <a:rPr lang="en-NZ" b="0" dirty="0">
                <a:solidFill>
                  <a:schemeClr val="tx2"/>
                </a:solidFill>
              </a:rPr>
              <a:t>- Sterilised equipment packaging or caps which protect a key part by directly covering it.</a:t>
            </a:r>
            <a:endParaRPr lang="en-NZ" b="0" dirty="0">
              <a:solidFill>
                <a:schemeClr val="tx2"/>
              </a:solidFill>
              <a:cs typeface="Arial"/>
            </a:endParaRPr>
          </a:p>
        </p:txBody>
      </p:sp>
      <p:sp>
        <p:nvSpPr>
          <p:cNvPr id="3" name="Text Placeholder 2">
            <a:extLst>
              <a:ext uri="{FF2B5EF4-FFF2-40B4-BE49-F238E27FC236}">
                <a16:creationId xmlns:a16="http://schemas.microsoft.com/office/drawing/2014/main" id="{57BC30FE-A053-4A3E-A36B-662394AA039B}"/>
              </a:ext>
            </a:extLst>
          </p:cNvPr>
          <p:cNvSpPr>
            <a:spLocks noGrp="1"/>
          </p:cNvSpPr>
          <p:nvPr>
            <p:ph type="body" sz="quarter" idx="11"/>
          </p:nvPr>
        </p:nvSpPr>
        <p:spPr/>
        <p:txBody>
          <a:bodyPr/>
          <a:lstStyle/>
          <a:p>
            <a:r>
              <a:rPr lang="en-NZ" dirty="0"/>
              <a:t>Important Definitions </a:t>
            </a:r>
          </a:p>
        </p:txBody>
      </p:sp>
    </p:spTree>
    <p:extLst>
      <p:ext uri="{BB962C8B-B14F-4D97-AF65-F5344CB8AC3E}">
        <p14:creationId xmlns:p14="http://schemas.microsoft.com/office/powerpoint/2010/main" val="56074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336515" y="2266931"/>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587172" y="2266931"/>
            <a:ext cx="141545" cy="1750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837809" y="2266931"/>
            <a:ext cx="141545" cy="1750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508844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339103" y="2266931"/>
            <a:ext cx="141545" cy="175052"/>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7590639" y="2266931"/>
            <a:ext cx="141555" cy="17505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8841297" y="2266931"/>
            <a:ext cx="141555" cy="175052"/>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0091934" y="2266931"/>
            <a:ext cx="141555" cy="175052"/>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1342571" y="2266931"/>
            <a:ext cx="141555" cy="175052"/>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12593228" y="2266931"/>
            <a:ext cx="141555" cy="175052"/>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1384478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15095442" y="2266931"/>
            <a:ext cx="141545" cy="175052"/>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6346079" y="2266931"/>
            <a:ext cx="141545" cy="175052"/>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17596716" y="2266931"/>
            <a:ext cx="141545" cy="175052"/>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18847373" y="2266931"/>
            <a:ext cx="141545" cy="175052"/>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1336515" y="3586857"/>
            <a:ext cx="141545" cy="175052"/>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2587172" y="3586857"/>
            <a:ext cx="141545" cy="175052"/>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3837809" y="3586857"/>
            <a:ext cx="141545" cy="175052"/>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088445" y="3586857"/>
            <a:ext cx="141545" cy="175052"/>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6339103" y="3586857"/>
            <a:ext cx="141545" cy="175052"/>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7590639" y="3586857"/>
            <a:ext cx="141555" cy="175052"/>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8841297" y="3586857"/>
            <a:ext cx="141555" cy="175052"/>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10091934" y="3586857"/>
            <a:ext cx="141555" cy="175052"/>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1342571" y="3586857"/>
            <a:ext cx="141555" cy="175052"/>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12593228" y="3586857"/>
            <a:ext cx="141555" cy="175052"/>
          </a:xfrm>
          <a:prstGeom prst="rect">
            <a:avLst/>
          </a:prstGeom>
          <a:blipFill>
            <a:blip r:embed="rId9" cstate="print"/>
            <a:stretch>
              <a:fillRect/>
            </a:stretch>
          </a:blipFill>
        </p:spPr>
        <p:txBody>
          <a:bodyPr wrap="square" lIns="0" tIns="0" rIns="0" bIns="0" rtlCol="0"/>
          <a:lstStyle/>
          <a:p>
            <a:endParaRPr/>
          </a:p>
        </p:txBody>
      </p:sp>
      <p:sp>
        <p:nvSpPr>
          <p:cNvPr id="42" name="object 42"/>
          <p:cNvSpPr/>
          <p:nvPr/>
        </p:nvSpPr>
        <p:spPr>
          <a:xfrm>
            <a:off x="13844785" y="3586857"/>
            <a:ext cx="141545" cy="175052"/>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15095442" y="3586857"/>
            <a:ext cx="141545" cy="175052"/>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16346079" y="3586857"/>
            <a:ext cx="141545" cy="175052"/>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17596716" y="3586857"/>
            <a:ext cx="141545" cy="17505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18847373" y="3586857"/>
            <a:ext cx="141545" cy="175052"/>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336515" y="4906781"/>
            <a:ext cx="141545" cy="175052"/>
          </a:xfrm>
          <a:prstGeom prst="rect">
            <a:avLst/>
          </a:prstGeom>
          <a:blipFill>
            <a:blip r:embed="rId11" cstate="print"/>
            <a:stretch>
              <a:fillRect/>
            </a:stretch>
          </a:blipFill>
        </p:spPr>
        <p:txBody>
          <a:bodyPr wrap="square" lIns="0" tIns="0" rIns="0" bIns="0" rtlCol="0"/>
          <a:lstStyle/>
          <a:p>
            <a:endParaRPr/>
          </a:p>
        </p:txBody>
      </p:sp>
      <p:sp>
        <p:nvSpPr>
          <p:cNvPr id="48" name="object 48"/>
          <p:cNvSpPr/>
          <p:nvPr/>
        </p:nvSpPr>
        <p:spPr>
          <a:xfrm>
            <a:off x="2587172" y="4906781"/>
            <a:ext cx="141545" cy="175052"/>
          </a:xfrm>
          <a:prstGeom prst="rect">
            <a:avLst/>
          </a:prstGeom>
          <a:blipFill>
            <a:blip r:embed="rId4" cstate="print"/>
            <a:stretch>
              <a:fillRect/>
            </a:stretch>
          </a:blipFill>
        </p:spPr>
        <p:txBody>
          <a:bodyPr wrap="square" lIns="0" tIns="0" rIns="0" bIns="0" rtlCol="0"/>
          <a:lstStyle/>
          <a:p>
            <a:endParaRPr/>
          </a:p>
        </p:txBody>
      </p:sp>
      <p:sp>
        <p:nvSpPr>
          <p:cNvPr id="49" name="object 49"/>
          <p:cNvSpPr/>
          <p:nvPr/>
        </p:nvSpPr>
        <p:spPr>
          <a:xfrm>
            <a:off x="3837809" y="4906781"/>
            <a:ext cx="141545" cy="175052"/>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508844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1" name="object 51"/>
          <p:cNvSpPr/>
          <p:nvPr/>
        </p:nvSpPr>
        <p:spPr>
          <a:xfrm>
            <a:off x="6339103" y="4906781"/>
            <a:ext cx="141545" cy="175052"/>
          </a:xfrm>
          <a:prstGeom prst="rect">
            <a:avLst/>
          </a:prstGeom>
          <a:blipFill>
            <a:blip r:embed="rId4" cstate="print"/>
            <a:stretch>
              <a:fillRect/>
            </a:stretch>
          </a:blipFill>
        </p:spPr>
        <p:txBody>
          <a:bodyPr wrap="square" lIns="0" tIns="0" rIns="0" bIns="0" rtlCol="0"/>
          <a:lstStyle/>
          <a:p>
            <a:endParaRPr/>
          </a:p>
        </p:txBody>
      </p:sp>
      <p:sp>
        <p:nvSpPr>
          <p:cNvPr id="52" name="object 52"/>
          <p:cNvSpPr/>
          <p:nvPr/>
        </p:nvSpPr>
        <p:spPr>
          <a:xfrm>
            <a:off x="7590639" y="4906781"/>
            <a:ext cx="141555" cy="175052"/>
          </a:xfrm>
          <a:prstGeom prst="rect">
            <a:avLst/>
          </a:prstGeom>
          <a:blipFill>
            <a:blip r:embed="rId5" cstate="print"/>
            <a:stretch>
              <a:fillRect/>
            </a:stretch>
          </a:blipFill>
        </p:spPr>
        <p:txBody>
          <a:bodyPr wrap="square" lIns="0" tIns="0" rIns="0" bIns="0" rtlCol="0"/>
          <a:lstStyle/>
          <a:p>
            <a:endParaRPr/>
          </a:p>
        </p:txBody>
      </p:sp>
      <p:sp>
        <p:nvSpPr>
          <p:cNvPr id="53" name="object 53"/>
          <p:cNvSpPr/>
          <p:nvPr/>
        </p:nvSpPr>
        <p:spPr>
          <a:xfrm>
            <a:off x="8841297" y="4906781"/>
            <a:ext cx="141555" cy="175052"/>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10091934" y="4906781"/>
            <a:ext cx="141555" cy="17505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11342571" y="4906781"/>
            <a:ext cx="141555" cy="175052"/>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12593228" y="4906781"/>
            <a:ext cx="141555" cy="175052"/>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1384478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15095442" y="4906781"/>
            <a:ext cx="141545" cy="175052"/>
          </a:xfrm>
          <a:prstGeom prst="rect">
            <a:avLst/>
          </a:prstGeom>
          <a:blipFill>
            <a:blip r:embed="rId11" cstate="print"/>
            <a:stretch>
              <a:fillRect/>
            </a:stretch>
          </a:blipFill>
        </p:spPr>
        <p:txBody>
          <a:bodyPr wrap="square" lIns="0" tIns="0" rIns="0" bIns="0" rtlCol="0"/>
          <a:lstStyle/>
          <a:p>
            <a:endParaRPr/>
          </a:p>
        </p:txBody>
      </p:sp>
      <p:sp>
        <p:nvSpPr>
          <p:cNvPr id="59" name="object 59"/>
          <p:cNvSpPr/>
          <p:nvPr/>
        </p:nvSpPr>
        <p:spPr>
          <a:xfrm>
            <a:off x="16346079" y="4906781"/>
            <a:ext cx="141545" cy="175052"/>
          </a:xfrm>
          <a:prstGeom prst="rect">
            <a:avLst/>
          </a:prstGeom>
          <a:blipFill>
            <a:blip r:embed="rId4" cstate="print"/>
            <a:stretch>
              <a:fillRect/>
            </a:stretch>
          </a:blipFill>
        </p:spPr>
        <p:txBody>
          <a:bodyPr wrap="square" lIns="0" tIns="0" rIns="0" bIns="0" rtlCol="0"/>
          <a:lstStyle/>
          <a:p>
            <a:endParaRPr/>
          </a:p>
        </p:txBody>
      </p:sp>
      <p:sp>
        <p:nvSpPr>
          <p:cNvPr id="60" name="object 60"/>
          <p:cNvSpPr/>
          <p:nvPr/>
        </p:nvSpPr>
        <p:spPr>
          <a:xfrm>
            <a:off x="17596716" y="4906781"/>
            <a:ext cx="141545" cy="175052"/>
          </a:xfrm>
          <a:prstGeom prst="rect">
            <a:avLst/>
          </a:prstGeom>
          <a:blipFill>
            <a:blip r:embed="rId4" cstate="print"/>
            <a:stretch>
              <a:fillRect/>
            </a:stretch>
          </a:blipFill>
        </p:spPr>
        <p:txBody>
          <a:bodyPr wrap="square" lIns="0" tIns="0" rIns="0" bIns="0" rtlCol="0"/>
          <a:lstStyle/>
          <a:p>
            <a:endParaRPr/>
          </a:p>
        </p:txBody>
      </p:sp>
      <p:sp>
        <p:nvSpPr>
          <p:cNvPr id="61" name="object 61"/>
          <p:cNvSpPr/>
          <p:nvPr/>
        </p:nvSpPr>
        <p:spPr>
          <a:xfrm>
            <a:off x="18847373" y="4906781"/>
            <a:ext cx="141545" cy="175052"/>
          </a:xfrm>
          <a:prstGeom prst="rect">
            <a:avLst/>
          </a:prstGeom>
          <a:blipFill>
            <a:blip r:embed="rId4" cstate="print"/>
            <a:stretch>
              <a:fillRect/>
            </a:stretch>
          </a:blipFill>
        </p:spPr>
        <p:txBody>
          <a:bodyPr wrap="square" lIns="0" tIns="0" rIns="0" bIns="0" rtlCol="0"/>
          <a:lstStyle/>
          <a:p>
            <a:endParaRPr/>
          </a:p>
        </p:txBody>
      </p:sp>
      <p:sp>
        <p:nvSpPr>
          <p:cNvPr id="62" name="object 62"/>
          <p:cNvSpPr/>
          <p:nvPr/>
        </p:nvSpPr>
        <p:spPr>
          <a:xfrm>
            <a:off x="133651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383780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2587172"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508844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633910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7" name="object 67"/>
          <p:cNvSpPr/>
          <p:nvPr/>
        </p:nvSpPr>
        <p:spPr>
          <a:xfrm>
            <a:off x="7590639"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8841297"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9" name="object 69"/>
          <p:cNvSpPr/>
          <p:nvPr/>
        </p:nvSpPr>
        <p:spPr>
          <a:xfrm>
            <a:off x="10091934"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11342571" y="6226706"/>
            <a:ext cx="141555" cy="175062"/>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12593228"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1384478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15095442"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4" name="object 74"/>
          <p:cNvSpPr/>
          <p:nvPr/>
        </p:nvSpPr>
        <p:spPr>
          <a:xfrm>
            <a:off x="1634607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5" name="object 75"/>
          <p:cNvSpPr/>
          <p:nvPr/>
        </p:nvSpPr>
        <p:spPr>
          <a:xfrm>
            <a:off x="17596716"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6" name="object 76"/>
          <p:cNvSpPr/>
          <p:nvPr/>
        </p:nvSpPr>
        <p:spPr>
          <a:xfrm>
            <a:off x="1884737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1336515" y="7546641"/>
            <a:ext cx="141545" cy="175052"/>
          </a:xfrm>
          <a:prstGeom prst="rect">
            <a:avLst/>
          </a:prstGeom>
          <a:blipFill>
            <a:blip r:embed="rId17" cstate="print"/>
            <a:stretch>
              <a:fillRect/>
            </a:stretch>
          </a:blipFill>
        </p:spPr>
        <p:txBody>
          <a:bodyPr wrap="square" lIns="0" tIns="0" rIns="0" bIns="0" rtlCol="0"/>
          <a:lstStyle/>
          <a:p>
            <a:endParaRPr/>
          </a:p>
        </p:txBody>
      </p:sp>
      <p:sp>
        <p:nvSpPr>
          <p:cNvPr id="78" name="object 78"/>
          <p:cNvSpPr/>
          <p:nvPr/>
        </p:nvSpPr>
        <p:spPr>
          <a:xfrm>
            <a:off x="2587172" y="7546641"/>
            <a:ext cx="141545" cy="175052"/>
          </a:xfrm>
          <a:prstGeom prst="rect">
            <a:avLst/>
          </a:prstGeom>
          <a:blipFill>
            <a:blip r:embed="rId4" cstate="print"/>
            <a:stretch>
              <a:fillRect/>
            </a:stretch>
          </a:blipFill>
        </p:spPr>
        <p:txBody>
          <a:bodyPr wrap="square" lIns="0" tIns="0" rIns="0" bIns="0" rtlCol="0"/>
          <a:lstStyle/>
          <a:p>
            <a:endParaRPr/>
          </a:p>
        </p:txBody>
      </p:sp>
      <p:sp>
        <p:nvSpPr>
          <p:cNvPr id="79" name="object 79"/>
          <p:cNvSpPr/>
          <p:nvPr/>
        </p:nvSpPr>
        <p:spPr>
          <a:xfrm>
            <a:off x="3837809" y="7546641"/>
            <a:ext cx="141545" cy="175052"/>
          </a:xfrm>
          <a:prstGeom prst="rect">
            <a:avLst/>
          </a:prstGeom>
          <a:blipFill>
            <a:blip r:embed="rId4" cstate="print"/>
            <a:stretch>
              <a:fillRect/>
            </a:stretch>
          </a:blipFill>
        </p:spPr>
        <p:txBody>
          <a:bodyPr wrap="square" lIns="0" tIns="0" rIns="0" bIns="0" rtlCol="0"/>
          <a:lstStyle/>
          <a:p>
            <a:endParaRPr/>
          </a:p>
        </p:txBody>
      </p:sp>
      <p:sp>
        <p:nvSpPr>
          <p:cNvPr id="80" name="object 80"/>
          <p:cNvSpPr/>
          <p:nvPr/>
        </p:nvSpPr>
        <p:spPr>
          <a:xfrm>
            <a:off x="508844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1" name="object 81"/>
          <p:cNvSpPr/>
          <p:nvPr/>
        </p:nvSpPr>
        <p:spPr>
          <a:xfrm>
            <a:off x="6339103" y="7546641"/>
            <a:ext cx="141545" cy="175052"/>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7590639"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3" name="object 83"/>
          <p:cNvSpPr/>
          <p:nvPr/>
        </p:nvSpPr>
        <p:spPr>
          <a:xfrm>
            <a:off x="8841297"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4" name="object 84"/>
          <p:cNvSpPr/>
          <p:nvPr/>
        </p:nvSpPr>
        <p:spPr>
          <a:xfrm>
            <a:off x="10091934"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5" name="object 85"/>
          <p:cNvSpPr/>
          <p:nvPr/>
        </p:nvSpPr>
        <p:spPr>
          <a:xfrm>
            <a:off x="11342571" y="7546641"/>
            <a:ext cx="141555" cy="175052"/>
          </a:xfrm>
          <a:prstGeom prst="rect">
            <a:avLst/>
          </a:prstGeom>
          <a:blipFill>
            <a:blip r:embed="rId19" cstate="print"/>
            <a:stretch>
              <a:fillRect/>
            </a:stretch>
          </a:blipFill>
        </p:spPr>
        <p:txBody>
          <a:bodyPr wrap="square" lIns="0" tIns="0" rIns="0" bIns="0" rtlCol="0"/>
          <a:lstStyle/>
          <a:p>
            <a:endParaRPr/>
          </a:p>
        </p:txBody>
      </p:sp>
      <p:sp>
        <p:nvSpPr>
          <p:cNvPr id="86" name="object 86"/>
          <p:cNvSpPr/>
          <p:nvPr/>
        </p:nvSpPr>
        <p:spPr>
          <a:xfrm>
            <a:off x="12593228"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7" name="object 87"/>
          <p:cNvSpPr/>
          <p:nvPr/>
        </p:nvSpPr>
        <p:spPr>
          <a:xfrm>
            <a:off x="1384478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8" name="object 88"/>
          <p:cNvSpPr/>
          <p:nvPr/>
        </p:nvSpPr>
        <p:spPr>
          <a:xfrm>
            <a:off x="15095442" y="7546641"/>
            <a:ext cx="141545" cy="175052"/>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16346079" y="7546641"/>
            <a:ext cx="141545" cy="175052"/>
          </a:xfrm>
          <a:prstGeom prst="rect">
            <a:avLst/>
          </a:prstGeom>
          <a:blipFill>
            <a:blip r:embed="rId4" cstate="print"/>
            <a:stretch>
              <a:fillRect/>
            </a:stretch>
          </a:blipFill>
        </p:spPr>
        <p:txBody>
          <a:bodyPr wrap="square" lIns="0" tIns="0" rIns="0" bIns="0" rtlCol="0"/>
          <a:lstStyle/>
          <a:p>
            <a:endParaRPr/>
          </a:p>
        </p:txBody>
      </p:sp>
      <p:sp>
        <p:nvSpPr>
          <p:cNvPr id="90" name="object 90"/>
          <p:cNvSpPr/>
          <p:nvPr/>
        </p:nvSpPr>
        <p:spPr>
          <a:xfrm>
            <a:off x="17596716" y="7546641"/>
            <a:ext cx="141545" cy="175052"/>
          </a:xfrm>
          <a:prstGeom prst="rect">
            <a:avLst/>
          </a:prstGeom>
          <a:blipFill>
            <a:blip r:embed="rId4" cstate="print"/>
            <a:stretch>
              <a:fillRect/>
            </a:stretch>
          </a:blipFill>
        </p:spPr>
        <p:txBody>
          <a:bodyPr wrap="square" lIns="0" tIns="0" rIns="0" bIns="0" rtlCol="0"/>
          <a:lstStyle/>
          <a:p>
            <a:endParaRPr/>
          </a:p>
        </p:txBody>
      </p:sp>
      <p:sp>
        <p:nvSpPr>
          <p:cNvPr id="91" name="object 91"/>
          <p:cNvSpPr/>
          <p:nvPr/>
        </p:nvSpPr>
        <p:spPr>
          <a:xfrm>
            <a:off x="18847373" y="7546641"/>
            <a:ext cx="141545" cy="175052"/>
          </a:xfrm>
          <a:prstGeom prst="rect">
            <a:avLst/>
          </a:prstGeom>
          <a:blipFill>
            <a:blip r:embed="rId4" cstate="print"/>
            <a:stretch>
              <a:fillRect/>
            </a:stretch>
          </a:blipFill>
        </p:spPr>
        <p:txBody>
          <a:bodyPr wrap="square" lIns="0" tIns="0" rIns="0" bIns="0" rtlCol="0"/>
          <a:lstStyle/>
          <a:p>
            <a:endParaRPr/>
          </a:p>
        </p:txBody>
      </p:sp>
      <p:sp>
        <p:nvSpPr>
          <p:cNvPr id="92" name="object 92"/>
          <p:cNvSpPr/>
          <p:nvPr/>
        </p:nvSpPr>
        <p:spPr>
          <a:xfrm>
            <a:off x="1336515" y="8866565"/>
            <a:ext cx="141545" cy="175052"/>
          </a:xfrm>
          <a:prstGeom prst="rect">
            <a:avLst/>
          </a:prstGeom>
          <a:blipFill>
            <a:blip r:embed="rId11" cstate="print"/>
            <a:stretch>
              <a:fillRect/>
            </a:stretch>
          </a:blipFill>
        </p:spPr>
        <p:txBody>
          <a:bodyPr wrap="square" lIns="0" tIns="0" rIns="0" bIns="0" rtlCol="0"/>
          <a:lstStyle/>
          <a:p>
            <a:endParaRPr/>
          </a:p>
        </p:txBody>
      </p:sp>
      <p:sp>
        <p:nvSpPr>
          <p:cNvPr id="93" name="object 93"/>
          <p:cNvSpPr/>
          <p:nvPr/>
        </p:nvSpPr>
        <p:spPr>
          <a:xfrm>
            <a:off x="2587172" y="8866565"/>
            <a:ext cx="141545" cy="175052"/>
          </a:xfrm>
          <a:prstGeom prst="rect">
            <a:avLst/>
          </a:prstGeom>
          <a:blipFill>
            <a:blip r:embed="rId4" cstate="print"/>
            <a:stretch>
              <a:fillRect/>
            </a:stretch>
          </a:blipFill>
        </p:spPr>
        <p:txBody>
          <a:bodyPr wrap="square" lIns="0" tIns="0" rIns="0" bIns="0" rtlCol="0"/>
          <a:lstStyle/>
          <a:p>
            <a:endParaRPr/>
          </a:p>
        </p:txBody>
      </p:sp>
      <p:sp>
        <p:nvSpPr>
          <p:cNvPr id="94" name="object 94"/>
          <p:cNvSpPr/>
          <p:nvPr/>
        </p:nvSpPr>
        <p:spPr>
          <a:xfrm>
            <a:off x="3837809" y="8866565"/>
            <a:ext cx="141545" cy="175052"/>
          </a:xfrm>
          <a:prstGeom prst="rect">
            <a:avLst/>
          </a:prstGeom>
          <a:blipFill>
            <a:blip r:embed="rId4" cstate="print"/>
            <a:stretch>
              <a:fillRect/>
            </a:stretch>
          </a:blipFill>
        </p:spPr>
        <p:txBody>
          <a:bodyPr wrap="square" lIns="0" tIns="0" rIns="0" bIns="0" rtlCol="0"/>
          <a:lstStyle/>
          <a:p>
            <a:endParaRPr/>
          </a:p>
        </p:txBody>
      </p:sp>
      <p:sp>
        <p:nvSpPr>
          <p:cNvPr id="95" name="object 95"/>
          <p:cNvSpPr/>
          <p:nvPr/>
        </p:nvSpPr>
        <p:spPr>
          <a:xfrm>
            <a:off x="5088445" y="8866565"/>
            <a:ext cx="141545" cy="175052"/>
          </a:xfrm>
          <a:prstGeom prst="rect">
            <a:avLst/>
          </a:prstGeom>
          <a:blipFill>
            <a:blip r:embed="rId4" cstate="print"/>
            <a:stretch>
              <a:fillRect/>
            </a:stretch>
          </a:blipFill>
        </p:spPr>
        <p:txBody>
          <a:bodyPr wrap="square" lIns="0" tIns="0" rIns="0" bIns="0" rtlCol="0"/>
          <a:lstStyle/>
          <a:p>
            <a:endParaRPr/>
          </a:p>
        </p:txBody>
      </p:sp>
      <p:sp>
        <p:nvSpPr>
          <p:cNvPr id="96" name="object 96"/>
          <p:cNvSpPr/>
          <p:nvPr/>
        </p:nvSpPr>
        <p:spPr>
          <a:xfrm>
            <a:off x="6339103" y="8866565"/>
            <a:ext cx="141545" cy="175052"/>
          </a:xfrm>
          <a:prstGeom prst="rect">
            <a:avLst/>
          </a:prstGeom>
          <a:blipFill>
            <a:blip r:embed="rId4" cstate="print"/>
            <a:stretch>
              <a:fillRect/>
            </a:stretch>
          </a:blipFill>
        </p:spPr>
        <p:txBody>
          <a:bodyPr wrap="square" lIns="0" tIns="0" rIns="0" bIns="0" rtlCol="0"/>
          <a:lstStyle/>
          <a:p>
            <a:endParaRPr/>
          </a:p>
        </p:txBody>
      </p:sp>
      <p:sp>
        <p:nvSpPr>
          <p:cNvPr id="97" name="object 97"/>
          <p:cNvSpPr/>
          <p:nvPr/>
        </p:nvSpPr>
        <p:spPr>
          <a:xfrm>
            <a:off x="7590639" y="8866565"/>
            <a:ext cx="141555" cy="175052"/>
          </a:xfrm>
          <a:prstGeom prst="rect">
            <a:avLst/>
          </a:prstGeom>
          <a:blipFill>
            <a:blip r:embed="rId5" cstate="print"/>
            <a:stretch>
              <a:fillRect/>
            </a:stretch>
          </a:blipFill>
        </p:spPr>
        <p:txBody>
          <a:bodyPr wrap="square" lIns="0" tIns="0" rIns="0" bIns="0" rtlCol="0"/>
          <a:lstStyle/>
          <a:p>
            <a:endParaRPr/>
          </a:p>
        </p:txBody>
      </p:sp>
      <p:sp>
        <p:nvSpPr>
          <p:cNvPr id="98" name="object 98"/>
          <p:cNvSpPr/>
          <p:nvPr/>
        </p:nvSpPr>
        <p:spPr>
          <a:xfrm>
            <a:off x="8841297" y="8866565"/>
            <a:ext cx="141555" cy="175052"/>
          </a:xfrm>
          <a:prstGeom prst="rect">
            <a:avLst/>
          </a:prstGeom>
          <a:blipFill>
            <a:blip r:embed="rId5" cstate="print"/>
            <a:stretch>
              <a:fillRect/>
            </a:stretch>
          </a:blipFill>
        </p:spPr>
        <p:txBody>
          <a:bodyPr wrap="square" lIns="0" tIns="0" rIns="0" bIns="0" rtlCol="0"/>
          <a:lstStyle/>
          <a:p>
            <a:endParaRPr/>
          </a:p>
        </p:txBody>
      </p:sp>
      <p:sp>
        <p:nvSpPr>
          <p:cNvPr id="99" name="object 99"/>
          <p:cNvSpPr/>
          <p:nvPr/>
        </p:nvSpPr>
        <p:spPr>
          <a:xfrm>
            <a:off x="10091934"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0" name="object 100"/>
          <p:cNvSpPr/>
          <p:nvPr/>
        </p:nvSpPr>
        <p:spPr>
          <a:xfrm>
            <a:off x="11342571" y="8866565"/>
            <a:ext cx="141555" cy="175052"/>
          </a:xfrm>
          <a:prstGeom prst="rect">
            <a:avLst/>
          </a:prstGeom>
          <a:blipFill>
            <a:blip r:embed="rId12" cstate="print"/>
            <a:stretch>
              <a:fillRect/>
            </a:stretch>
          </a:blipFill>
        </p:spPr>
        <p:txBody>
          <a:bodyPr wrap="square" lIns="0" tIns="0" rIns="0" bIns="0" rtlCol="0"/>
          <a:lstStyle/>
          <a:p>
            <a:endParaRPr/>
          </a:p>
        </p:txBody>
      </p:sp>
      <p:sp>
        <p:nvSpPr>
          <p:cNvPr id="101" name="object 101"/>
          <p:cNvSpPr/>
          <p:nvPr/>
        </p:nvSpPr>
        <p:spPr>
          <a:xfrm>
            <a:off x="12593228"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2" name="object 102"/>
          <p:cNvSpPr/>
          <p:nvPr/>
        </p:nvSpPr>
        <p:spPr>
          <a:xfrm>
            <a:off x="13844785"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3" name="object 103"/>
          <p:cNvSpPr/>
          <p:nvPr/>
        </p:nvSpPr>
        <p:spPr>
          <a:xfrm>
            <a:off x="15095442" y="8866565"/>
            <a:ext cx="141545" cy="175052"/>
          </a:xfrm>
          <a:prstGeom prst="rect">
            <a:avLst/>
          </a:prstGeom>
          <a:blipFill>
            <a:blip r:embed="rId11" cstate="print"/>
            <a:stretch>
              <a:fillRect/>
            </a:stretch>
          </a:blipFill>
        </p:spPr>
        <p:txBody>
          <a:bodyPr wrap="square" lIns="0" tIns="0" rIns="0" bIns="0" rtlCol="0"/>
          <a:lstStyle/>
          <a:p>
            <a:endParaRPr/>
          </a:p>
        </p:txBody>
      </p:sp>
      <p:sp>
        <p:nvSpPr>
          <p:cNvPr id="104" name="object 104"/>
          <p:cNvSpPr/>
          <p:nvPr/>
        </p:nvSpPr>
        <p:spPr>
          <a:xfrm>
            <a:off x="16346079"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5" name="object 105"/>
          <p:cNvSpPr/>
          <p:nvPr/>
        </p:nvSpPr>
        <p:spPr>
          <a:xfrm>
            <a:off x="17596716"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18847373"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7" name="object 107"/>
          <p:cNvSpPr/>
          <p:nvPr/>
        </p:nvSpPr>
        <p:spPr>
          <a:xfrm>
            <a:off x="1336515"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08" name="object 108"/>
          <p:cNvSpPr/>
          <p:nvPr/>
        </p:nvSpPr>
        <p:spPr>
          <a:xfrm>
            <a:off x="2587172"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09" name="object 109"/>
          <p:cNvSpPr/>
          <p:nvPr/>
        </p:nvSpPr>
        <p:spPr>
          <a:xfrm>
            <a:off x="508844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0" name="object 110"/>
          <p:cNvSpPr/>
          <p:nvPr/>
        </p:nvSpPr>
        <p:spPr>
          <a:xfrm>
            <a:off x="383780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1" name="object 111"/>
          <p:cNvSpPr/>
          <p:nvPr/>
        </p:nvSpPr>
        <p:spPr>
          <a:xfrm>
            <a:off x="633910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2" name="object 112"/>
          <p:cNvSpPr/>
          <p:nvPr/>
        </p:nvSpPr>
        <p:spPr>
          <a:xfrm>
            <a:off x="7590639"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3" name="object 113"/>
          <p:cNvSpPr/>
          <p:nvPr/>
        </p:nvSpPr>
        <p:spPr>
          <a:xfrm>
            <a:off x="10091934"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4" name="object 114"/>
          <p:cNvSpPr/>
          <p:nvPr/>
        </p:nvSpPr>
        <p:spPr>
          <a:xfrm>
            <a:off x="8841297"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5" name="object 115"/>
          <p:cNvSpPr/>
          <p:nvPr/>
        </p:nvSpPr>
        <p:spPr>
          <a:xfrm>
            <a:off x="11342571" y="10186490"/>
            <a:ext cx="141555" cy="175052"/>
          </a:xfrm>
          <a:prstGeom prst="rect">
            <a:avLst/>
          </a:prstGeom>
          <a:blipFill>
            <a:blip r:embed="rId12" cstate="print"/>
            <a:stretch>
              <a:fillRect/>
            </a:stretch>
          </a:blipFill>
        </p:spPr>
        <p:txBody>
          <a:bodyPr wrap="square" lIns="0" tIns="0" rIns="0" bIns="0" rtlCol="0"/>
          <a:lstStyle/>
          <a:p>
            <a:endParaRPr/>
          </a:p>
        </p:txBody>
      </p:sp>
      <p:sp>
        <p:nvSpPr>
          <p:cNvPr id="116" name="object 116"/>
          <p:cNvSpPr/>
          <p:nvPr/>
        </p:nvSpPr>
        <p:spPr>
          <a:xfrm>
            <a:off x="12593228"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7" name="object 117"/>
          <p:cNvSpPr/>
          <p:nvPr/>
        </p:nvSpPr>
        <p:spPr>
          <a:xfrm>
            <a:off x="1384478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8" name="object 118"/>
          <p:cNvSpPr/>
          <p:nvPr/>
        </p:nvSpPr>
        <p:spPr>
          <a:xfrm>
            <a:off x="15095442"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19" name="object 119"/>
          <p:cNvSpPr/>
          <p:nvPr/>
        </p:nvSpPr>
        <p:spPr>
          <a:xfrm>
            <a:off x="1634607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0" name="object 120"/>
          <p:cNvSpPr/>
          <p:nvPr/>
        </p:nvSpPr>
        <p:spPr>
          <a:xfrm>
            <a:off x="17596716"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1" name="object 121"/>
          <p:cNvSpPr/>
          <p:nvPr/>
        </p:nvSpPr>
        <p:spPr>
          <a:xfrm>
            <a:off x="1884737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2" name="object 122"/>
          <p:cNvSpPr/>
          <p:nvPr/>
        </p:nvSpPr>
        <p:spPr>
          <a:xfrm>
            <a:off x="1022387" y="3340212"/>
            <a:ext cx="6779259" cy="2221865"/>
          </a:xfrm>
          <a:custGeom>
            <a:avLst/>
            <a:gdLst/>
            <a:ahLst/>
            <a:cxnLst/>
            <a:rect l="l" t="t" r="r" b="b"/>
            <a:pathLst>
              <a:path w="6779259" h="2221865">
                <a:moveTo>
                  <a:pt x="6778976" y="2221408"/>
                </a:moveTo>
                <a:lnTo>
                  <a:pt x="0" y="2221408"/>
                </a:lnTo>
                <a:lnTo>
                  <a:pt x="0" y="0"/>
                </a:lnTo>
                <a:lnTo>
                  <a:pt x="6778976" y="0"/>
                </a:lnTo>
                <a:lnTo>
                  <a:pt x="6778976" y="2221408"/>
                </a:lnTo>
                <a:close/>
              </a:path>
            </a:pathLst>
          </a:custGeom>
          <a:solidFill>
            <a:srgbClr val="FFFFFF"/>
          </a:solidFill>
        </p:spPr>
        <p:txBody>
          <a:bodyPr wrap="square" lIns="0" tIns="0" rIns="0" bIns="0" rtlCol="0"/>
          <a:lstStyle/>
          <a:p>
            <a:endParaRPr/>
          </a:p>
        </p:txBody>
      </p:sp>
      <p:sp>
        <p:nvSpPr>
          <p:cNvPr id="133" name="object 133"/>
          <p:cNvSpPr/>
          <p:nvPr/>
        </p:nvSpPr>
        <p:spPr>
          <a:xfrm>
            <a:off x="9711568" y="904267"/>
            <a:ext cx="9277350" cy="9513570"/>
          </a:xfrm>
          <a:custGeom>
            <a:avLst/>
            <a:gdLst/>
            <a:ahLst/>
            <a:cxnLst/>
            <a:rect l="l" t="t" r="r" b="b"/>
            <a:pathLst>
              <a:path w="9277350" h="9513570">
                <a:moveTo>
                  <a:pt x="9188160" y="0"/>
                </a:moveTo>
                <a:lnTo>
                  <a:pt x="89044" y="0"/>
                </a:lnTo>
                <a:lnTo>
                  <a:pt x="54382" y="6997"/>
                </a:lnTo>
                <a:lnTo>
                  <a:pt x="26079" y="26079"/>
                </a:lnTo>
                <a:lnTo>
                  <a:pt x="6997" y="54382"/>
                </a:lnTo>
                <a:lnTo>
                  <a:pt x="0" y="89044"/>
                </a:lnTo>
                <a:lnTo>
                  <a:pt x="0" y="9424362"/>
                </a:lnTo>
                <a:lnTo>
                  <a:pt x="6997" y="9459019"/>
                </a:lnTo>
                <a:lnTo>
                  <a:pt x="26079" y="9487323"/>
                </a:lnTo>
                <a:lnTo>
                  <a:pt x="54382" y="9506408"/>
                </a:lnTo>
                <a:lnTo>
                  <a:pt x="89044" y="9513406"/>
                </a:lnTo>
                <a:lnTo>
                  <a:pt x="9188160" y="9513406"/>
                </a:lnTo>
                <a:lnTo>
                  <a:pt x="9222821" y="9506408"/>
                </a:lnTo>
                <a:lnTo>
                  <a:pt x="9251125" y="9487323"/>
                </a:lnTo>
                <a:lnTo>
                  <a:pt x="9270207" y="9459019"/>
                </a:lnTo>
                <a:lnTo>
                  <a:pt x="9277204" y="9424362"/>
                </a:lnTo>
                <a:lnTo>
                  <a:pt x="9277204" y="89044"/>
                </a:lnTo>
                <a:lnTo>
                  <a:pt x="9270207" y="54382"/>
                </a:lnTo>
                <a:lnTo>
                  <a:pt x="9251125" y="26079"/>
                </a:lnTo>
                <a:lnTo>
                  <a:pt x="9222821" y="6997"/>
                </a:lnTo>
                <a:lnTo>
                  <a:pt x="9188160" y="0"/>
                </a:lnTo>
                <a:close/>
              </a:path>
            </a:pathLst>
          </a:custGeom>
          <a:solidFill>
            <a:srgbClr val="FFFFFF"/>
          </a:solidFill>
        </p:spPr>
        <p:txBody>
          <a:bodyPr wrap="square" lIns="0" tIns="0" rIns="0" bIns="0" rtlCol="0"/>
          <a:lstStyle/>
          <a:p>
            <a:endParaRPr/>
          </a:p>
        </p:txBody>
      </p:sp>
      <p:pic>
        <p:nvPicPr>
          <p:cNvPr id="137" name="Picture 136">
            <a:extLst>
              <a:ext uri="{FF2B5EF4-FFF2-40B4-BE49-F238E27FC236}">
                <a16:creationId xmlns:a16="http://schemas.microsoft.com/office/drawing/2014/main" id="{243F0898-5610-9445-A3F9-899C3557F1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44283" y="3675962"/>
            <a:ext cx="6269367" cy="1521513"/>
          </a:xfrm>
          <a:prstGeom prst="rect">
            <a:avLst/>
          </a:prstGeom>
        </p:spPr>
      </p:pic>
      <p:sp>
        <p:nvSpPr>
          <p:cNvPr id="123" name="Text Placeholder 122">
            <a:extLst>
              <a:ext uri="{FF2B5EF4-FFF2-40B4-BE49-F238E27FC236}">
                <a16:creationId xmlns:a16="http://schemas.microsoft.com/office/drawing/2014/main" id="{79535C12-A0ED-7B45-A94D-194B1B7C833F}"/>
              </a:ext>
            </a:extLst>
          </p:cNvPr>
          <p:cNvSpPr>
            <a:spLocks noGrp="1"/>
          </p:cNvSpPr>
          <p:nvPr>
            <p:ph type="body" sz="quarter" idx="10"/>
          </p:nvPr>
        </p:nvSpPr>
        <p:spPr>
          <a:xfrm>
            <a:off x="10613855" y="587906"/>
            <a:ext cx="9372600" cy="11277600"/>
          </a:xfrm>
        </p:spPr>
        <p:txBody>
          <a:bodyPr/>
          <a:lstStyle/>
          <a:p>
            <a:pPr>
              <a:spcAft>
                <a:spcPts val="1200"/>
              </a:spcAft>
              <a:buSzPct val="110000"/>
            </a:pPr>
            <a:r>
              <a:rPr lang="en-NZ">
                <a:solidFill>
                  <a:srgbClr val="003366"/>
                </a:solidFill>
                <a:cs typeface="Arial"/>
              </a:rPr>
              <a:t>Preparation is an important step in aseptic technique. Taking the time to prepare the environment, patient and equipment reduces the chance of contamination and help you perform the task more efficiently. </a:t>
            </a:r>
          </a:p>
          <a:p>
            <a:pPr lvl="0">
              <a:spcAft>
                <a:spcPts val="1200"/>
              </a:spcAft>
              <a:buSzPct val="110000"/>
            </a:pPr>
            <a:endParaRPr lang="en-NZ">
              <a:cs typeface="Arial"/>
            </a:endParaRPr>
          </a:p>
        </p:txBody>
      </p:sp>
    </p:spTree>
    <p:extLst>
      <p:ext uri="{BB962C8B-B14F-4D97-AF65-F5344CB8AC3E}">
        <p14:creationId xmlns:p14="http://schemas.microsoft.com/office/powerpoint/2010/main" val="293511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Rectangle 17"/>
          <p:cNvSpPr/>
          <p:nvPr/>
        </p:nvSpPr>
        <p:spPr>
          <a:xfrm>
            <a:off x="1336514" y="618524"/>
            <a:ext cx="180881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 name="Picture 44">
            <a:extLst>
              <a:ext uri="{FF2B5EF4-FFF2-40B4-BE49-F238E27FC236}">
                <a16:creationId xmlns:a16="http://schemas.microsoft.com/office/drawing/2014/main" id="{243F0898-5610-9445-A3F9-899C3557F1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840" y="1034533"/>
            <a:ext cx="7441767" cy="1806043"/>
          </a:xfrm>
          <a:prstGeom prst="rect">
            <a:avLst/>
          </a:prstGeom>
        </p:spPr>
      </p:pic>
      <p:sp>
        <p:nvSpPr>
          <p:cNvPr id="38" name="Rectangle 37"/>
          <p:cNvSpPr/>
          <p:nvPr/>
        </p:nvSpPr>
        <p:spPr>
          <a:xfrm>
            <a:off x="1336515" y="3256585"/>
            <a:ext cx="17652404" cy="8691610"/>
          </a:xfrm>
          <a:prstGeom prst="rect">
            <a:avLst/>
          </a:prstGeom>
        </p:spPr>
        <p:txBody>
          <a:bodyPr wrap="square" lIns="91440" tIns="45720" rIns="91440" bIns="45720" numCol="2" anchor="t">
            <a:spAutoFit/>
          </a:bodyPr>
          <a:lstStyle/>
          <a:p>
            <a:pPr marL="571500" indent="-571500">
              <a:lnSpc>
                <a:spcPct val="110000"/>
              </a:lnSpc>
              <a:spcAft>
                <a:spcPts val="1200"/>
              </a:spcAft>
              <a:buSzPct val="110000"/>
              <a:buFont typeface="System Font Regular"/>
              <a:buChar char="+"/>
              <a:defRPr/>
            </a:pPr>
            <a:r>
              <a:rPr lang="en-NZ" sz="3600" b="1" dirty="0">
                <a:solidFill>
                  <a:schemeClr val="tx2"/>
                </a:solidFill>
                <a:cs typeface="Arial"/>
              </a:rPr>
              <a:t>Plan</a:t>
            </a:r>
          </a:p>
          <a:p>
            <a:pPr marL="1485900" lvl="2" indent="-571500">
              <a:lnSpc>
                <a:spcPct val="110000"/>
              </a:lnSpc>
              <a:spcAft>
                <a:spcPts val="1200"/>
              </a:spcAft>
              <a:buSzPct val="110000"/>
              <a:buFont typeface="Arial" panose="020B0604020202020204" pitchFamily="34" charset="0"/>
              <a:buChar char="•"/>
              <a:defRPr/>
            </a:pPr>
            <a:r>
              <a:rPr lang="en-NZ" sz="3000" dirty="0">
                <a:solidFill>
                  <a:schemeClr val="tx2"/>
                </a:solidFill>
                <a:cs typeface="Arial"/>
              </a:rPr>
              <a:t>Go over the procedure in your mind or with procedure guidelines and/or local policy </a:t>
            </a:r>
            <a:endParaRPr lang="en-US" sz="3000" dirty="0">
              <a:solidFill>
                <a:schemeClr val="tx2"/>
              </a:solidFill>
            </a:endParaRPr>
          </a:p>
          <a:p>
            <a:pPr marL="571500" indent="-571500">
              <a:lnSpc>
                <a:spcPct val="110000"/>
              </a:lnSpc>
              <a:spcAft>
                <a:spcPts val="1200"/>
              </a:spcAft>
              <a:buSzPct val="110000"/>
              <a:buFont typeface="System Font Regular"/>
              <a:buChar char="+"/>
              <a:defRPr/>
            </a:pPr>
            <a:r>
              <a:rPr lang="en-NZ" sz="3600" b="1" dirty="0">
                <a:solidFill>
                  <a:schemeClr val="tx2"/>
                </a:solidFill>
                <a:cs typeface="Arial"/>
              </a:rPr>
              <a:t>Prepare</a:t>
            </a:r>
            <a:r>
              <a:rPr lang="en-NZ" sz="3600" dirty="0">
                <a:solidFill>
                  <a:schemeClr val="tx2"/>
                </a:solidFill>
                <a:cs typeface="Arial"/>
              </a:rPr>
              <a:t>     </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cs typeface="Arial"/>
              </a:rPr>
              <a:t>Patient, environment and equipment</a:t>
            </a:r>
          </a:p>
          <a:p>
            <a:pPr marL="571500" indent="-571500">
              <a:lnSpc>
                <a:spcPct val="110000"/>
              </a:lnSpc>
              <a:spcAft>
                <a:spcPts val="1200"/>
              </a:spcAft>
              <a:buSzPct val="110000"/>
              <a:buFont typeface="System Font Regular"/>
              <a:buChar char="+"/>
              <a:defRPr/>
            </a:pPr>
            <a:r>
              <a:rPr lang="en-NZ" sz="3600" b="1" dirty="0">
                <a:solidFill>
                  <a:schemeClr val="tx2"/>
                </a:solidFill>
                <a:cs typeface="Arial"/>
              </a:rPr>
              <a:t>Sequence  </a:t>
            </a:r>
          </a:p>
          <a:p>
            <a:pPr marL="1485900" lvl="2" indent="-571500">
              <a:lnSpc>
                <a:spcPct val="110000"/>
              </a:lnSpc>
              <a:spcAft>
                <a:spcPts val="1200"/>
              </a:spcAft>
              <a:buSzPct val="110000"/>
              <a:buFont typeface="Arial" panose="020B0604020202020204" pitchFamily="34" charset="0"/>
              <a:buChar char="•"/>
              <a:defRPr/>
            </a:pPr>
            <a:r>
              <a:rPr lang="en-NZ" sz="3000" dirty="0">
                <a:solidFill>
                  <a:schemeClr val="tx2"/>
                </a:solidFill>
                <a:cs typeface="Arial"/>
              </a:rPr>
              <a:t>Plan order of event, aiming  to undertake dirty task before clean</a:t>
            </a:r>
          </a:p>
          <a:p>
            <a:pPr marL="1485900" lvl="2" indent="-571500">
              <a:lnSpc>
                <a:spcPct val="110000"/>
              </a:lnSpc>
              <a:spcAft>
                <a:spcPts val="1200"/>
              </a:spcAft>
              <a:buSzPct val="110000"/>
              <a:buFont typeface="Arial" panose="020B0604020202020204" pitchFamily="34" charset="0"/>
              <a:buChar char="•"/>
              <a:defRPr/>
            </a:pPr>
            <a:endParaRPr lang="en-NZ" sz="3000" dirty="0">
              <a:solidFill>
                <a:schemeClr val="tx2"/>
              </a:solidFill>
              <a:cs typeface="Arial"/>
            </a:endParaRPr>
          </a:p>
          <a:p>
            <a:pPr marL="1485900" lvl="2" indent="-571500">
              <a:lnSpc>
                <a:spcPct val="110000"/>
              </a:lnSpc>
              <a:spcAft>
                <a:spcPts val="1200"/>
              </a:spcAft>
              <a:buSzPct val="110000"/>
              <a:buFont typeface="Arial" panose="020B0604020202020204" pitchFamily="34" charset="0"/>
              <a:buChar char="•"/>
              <a:defRPr/>
            </a:pPr>
            <a:endParaRPr lang="en-NZ" sz="3000" dirty="0">
              <a:solidFill>
                <a:schemeClr val="tx2"/>
              </a:solidFill>
              <a:cs typeface="Arial"/>
            </a:endParaRPr>
          </a:p>
          <a:p>
            <a:pPr marL="1485900" lvl="2" indent="-571500">
              <a:lnSpc>
                <a:spcPct val="110000"/>
              </a:lnSpc>
              <a:spcAft>
                <a:spcPts val="1200"/>
              </a:spcAft>
              <a:buSzPct val="110000"/>
              <a:buFont typeface="Arial" panose="020B0604020202020204" pitchFamily="34" charset="0"/>
              <a:buChar char="•"/>
              <a:defRPr/>
            </a:pPr>
            <a:endParaRPr lang="en-NZ" sz="3000" dirty="0">
              <a:solidFill>
                <a:schemeClr val="tx2"/>
              </a:solidFill>
              <a:cs typeface="Arial"/>
            </a:endParaRPr>
          </a:p>
          <a:p>
            <a:pPr marL="1485900" lvl="2" indent="-571500">
              <a:lnSpc>
                <a:spcPct val="110000"/>
              </a:lnSpc>
              <a:spcAft>
                <a:spcPts val="1200"/>
              </a:spcAft>
              <a:buSzPct val="110000"/>
              <a:buFont typeface="Arial" panose="020B0604020202020204" pitchFamily="34" charset="0"/>
              <a:buChar char="•"/>
              <a:defRPr/>
            </a:pPr>
            <a:endParaRPr lang="en-NZ" sz="3000" dirty="0">
              <a:solidFill>
                <a:schemeClr val="tx2"/>
              </a:solidFill>
              <a:cs typeface="Arial"/>
            </a:endParaRPr>
          </a:p>
          <a:p>
            <a:pPr marL="1485900" lvl="2" indent="-571500">
              <a:lnSpc>
                <a:spcPct val="110000"/>
              </a:lnSpc>
              <a:spcAft>
                <a:spcPts val="1200"/>
              </a:spcAft>
              <a:buSzPct val="110000"/>
              <a:buFont typeface="Arial" panose="020B0604020202020204" pitchFamily="34" charset="0"/>
              <a:buChar char="•"/>
              <a:defRPr/>
            </a:pPr>
            <a:endParaRPr lang="en-NZ" sz="3000" dirty="0">
              <a:solidFill>
                <a:schemeClr val="tx2"/>
              </a:solidFill>
              <a:cs typeface="Arial"/>
            </a:endParaRPr>
          </a:p>
          <a:p>
            <a:pPr marL="571500" indent="-571500">
              <a:lnSpc>
                <a:spcPct val="110000"/>
              </a:lnSpc>
              <a:spcAft>
                <a:spcPts val="1200"/>
              </a:spcAft>
              <a:buSzPct val="110000"/>
              <a:buFont typeface="System Font Regular"/>
              <a:buChar char="+"/>
              <a:defRPr/>
            </a:pPr>
            <a:r>
              <a:rPr lang="en-NZ" sz="3600" b="1" dirty="0">
                <a:solidFill>
                  <a:schemeClr val="tx2"/>
                </a:solidFill>
              </a:rPr>
              <a:t>Decide </a:t>
            </a:r>
            <a:r>
              <a:rPr lang="en-NZ" sz="3600" dirty="0">
                <a:solidFill>
                  <a:schemeClr val="tx2"/>
                </a:solidFill>
              </a:rPr>
              <a:t>	 </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rPr>
              <a:t>What you will use for a w</a:t>
            </a:r>
            <a:r>
              <a:rPr lang="en-NZ" sz="3000" b="0" dirty="0">
                <a:solidFill>
                  <a:schemeClr val="tx2"/>
                </a:solidFill>
              </a:rPr>
              <a:t>ork </a:t>
            </a:r>
            <a:r>
              <a:rPr lang="en-NZ" sz="3000" dirty="0">
                <a:solidFill>
                  <a:schemeClr val="tx2"/>
                </a:solidFill>
              </a:rPr>
              <a:t>s</a:t>
            </a:r>
            <a:r>
              <a:rPr lang="en-NZ" sz="3000" b="0" dirty="0">
                <a:solidFill>
                  <a:schemeClr val="tx2"/>
                </a:solidFill>
              </a:rPr>
              <a:t>urface</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rPr>
              <a:t>If you will protect key parts by using protective packaging or an aseptic field</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rPr>
              <a:t>If you need sterile gloves to protect key parts or key sites</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rPr>
              <a:t>If you need an assistant to help with the procedure or help the patient</a:t>
            </a:r>
          </a:p>
          <a:p>
            <a:pPr marL="1371600" lvl="2" indent="-457200">
              <a:lnSpc>
                <a:spcPct val="110000"/>
              </a:lnSpc>
              <a:spcAft>
                <a:spcPts val="1200"/>
              </a:spcAft>
              <a:buSzPct val="110000"/>
              <a:buFont typeface="Arial" panose="020B0604020202020204" pitchFamily="34" charset="0"/>
              <a:buChar char="•"/>
              <a:defRPr/>
            </a:pPr>
            <a:r>
              <a:rPr lang="en-NZ" sz="3000" dirty="0">
                <a:solidFill>
                  <a:schemeClr val="tx2"/>
                </a:solidFill>
              </a:rPr>
              <a:t>Where will you place rubbish so that it does not pass over or touch the work surface</a:t>
            </a:r>
          </a:p>
        </p:txBody>
      </p:sp>
    </p:spTree>
    <p:extLst>
      <p:ext uri="{BB962C8B-B14F-4D97-AF65-F5344CB8AC3E}">
        <p14:creationId xmlns:p14="http://schemas.microsoft.com/office/powerpoint/2010/main" val="67147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336515" y="2266931"/>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587172" y="2266931"/>
            <a:ext cx="141545" cy="1750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837809" y="2266931"/>
            <a:ext cx="141545" cy="1750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508844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339103" y="2266931"/>
            <a:ext cx="141545" cy="175052"/>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7590639" y="2266931"/>
            <a:ext cx="141555" cy="17505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8841297" y="2266931"/>
            <a:ext cx="141555" cy="175052"/>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0091934" y="2266931"/>
            <a:ext cx="141555" cy="175052"/>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1342571" y="2266931"/>
            <a:ext cx="141555" cy="175052"/>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12593228" y="2266931"/>
            <a:ext cx="141555" cy="175052"/>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1384478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15095442" y="2266931"/>
            <a:ext cx="141545" cy="175052"/>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6346079" y="2266931"/>
            <a:ext cx="141545" cy="175052"/>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17596716" y="2266931"/>
            <a:ext cx="141545" cy="175052"/>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18847373" y="2266931"/>
            <a:ext cx="141545" cy="175052"/>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1336515" y="3586857"/>
            <a:ext cx="141545" cy="175052"/>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2587172" y="3586857"/>
            <a:ext cx="141545" cy="175052"/>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3837809" y="3586857"/>
            <a:ext cx="141545" cy="175052"/>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088445" y="3586857"/>
            <a:ext cx="141545" cy="175052"/>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6339103" y="3586857"/>
            <a:ext cx="141545" cy="175052"/>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7590639" y="3586857"/>
            <a:ext cx="141555" cy="175052"/>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8841297" y="3586857"/>
            <a:ext cx="141555" cy="175052"/>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10091934" y="3586857"/>
            <a:ext cx="141555" cy="175052"/>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1342571" y="3586857"/>
            <a:ext cx="141555" cy="175052"/>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12593228" y="3586857"/>
            <a:ext cx="141555" cy="175052"/>
          </a:xfrm>
          <a:prstGeom prst="rect">
            <a:avLst/>
          </a:prstGeom>
          <a:blipFill>
            <a:blip r:embed="rId9" cstate="print"/>
            <a:stretch>
              <a:fillRect/>
            </a:stretch>
          </a:blipFill>
        </p:spPr>
        <p:txBody>
          <a:bodyPr wrap="square" lIns="0" tIns="0" rIns="0" bIns="0" rtlCol="0"/>
          <a:lstStyle/>
          <a:p>
            <a:endParaRPr/>
          </a:p>
        </p:txBody>
      </p:sp>
      <p:sp>
        <p:nvSpPr>
          <p:cNvPr id="42" name="object 42"/>
          <p:cNvSpPr/>
          <p:nvPr/>
        </p:nvSpPr>
        <p:spPr>
          <a:xfrm>
            <a:off x="13844785" y="3586857"/>
            <a:ext cx="141545" cy="175052"/>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15095442" y="3586857"/>
            <a:ext cx="141545" cy="175052"/>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16346079" y="3586857"/>
            <a:ext cx="141545" cy="175052"/>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17596716" y="3586857"/>
            <a:ext cx="141545" cy="17505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18847373" y="3586857"/>
            <a:ext cx="141545" cy="175052"/>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336515" y="4906781"/>
            <a:ext cx="141545" cy="175052"/>
          </a:xfrm>
          <a:prstGeom prst="rect">
            <a:avLst/>
          </a:prstGeom>
          <a:blipFill>
            <a:blip r:embed="rId11" cstate="print"/>
            <a:stretch>
              <a:fillRect/>
            </a:stretch>
          </a:blipFill>
        </p:spPr>
        <p:txBody>
          <a:bodyPr wrap="square" lIns="0" tIns="0" rIns="0" bIns="0" rtlCol="0"/>
          <a:lstStyle/>
          <a:p>
            <a:endParaRPr/>
          </a:p>
        </p:txBody>
      </p:sp>
      <p:sp>
        <p:nvSpPr>
          <p:cNvPr id="48" name="object 48"/>
          <p:cNvSpPr/>
          <p:nvPr/>
        </p:nvSpPr>
        <p:spPr>
          <a:xfrm>
            <a:off x="2587172" y="4906781"/>
            <a:ext cx="141545" cy="175052"/>
          </a:xfrm>
          <a:prstGeom prst="rect">
            <a:avLst/>
          </a:prstGeom>
          <a:blipFill>
            <a:blip r:embed="rId4" cstate="print"/>
            <a:stretch>
              <a:fillRect/>
            </a:stretch>
          </a:blipFill>
        </p:spPr>
        <p:txBody>
          <a:bodyPr wrap="square" lIns="0" tIns="0" rIns="0" bIns="0" rtlCol="0"/>
          <a:lstStyle/>
          <a:p>
            <a:endParaRPr/>
          </a:p>
        </p:txBody>
      </p:sp>
      <p:sp>
        <p:nvSpPr>
          <p:cNvPr id="49" name="object 49"/>
          <p:cNvSpPr/>
          <p:nvPr/>
        </p:nvSpPr>
        <p:spPr>
          <a:xfrm>
            <a:off x="3837809" y="4906781"/>
            <a:ext cx="141545" cy="175052"/>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508844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1" name="object 51"/>
          <p:cNvSpPr/>
          <p:nvPr/>
        </p:nvSpPr>
        <p:spPr>
          <a:xfrm>
            <a:off x="6339103" y="4906781"/>
            <a:ext cx="141545" cy="175052"/>
          </a:xfrm>
          <a:prstGeom prst="rect">
            <a:avLst/>
          </a:prstGeom>
          <a:blipFill>
            <a:blip r:embed="rId4" cstate="print"/>
            <a:stretch>
              <a:fillRect/>
            </a:stretch>
          </a:blipFill>
        </p:spPr>
        <p:txBody>
          <a:bodyPr wrap="square" lIns="0" tIns="0" rIns="0" bIns="0" rtlCol="0"/>
          <a:lstStyle/>
          <a:p>
            <a:endParaRPr/>
          </a:p>
        </p:txBody>
      </p:sp>
      <p:sp>
        <p:nvSpPr>
          <p:cNvPr id="52" name="object 52"/>
          <p:cNvSpPr/>
          <p:nvPr/>
        </p:nvSpPr>
        <p:spPr>
          <a:xfrm>
            <a:off x="7590639" y="4906781"/>
            <a:ext cx="141555" cy="175052"/>
          </a:xfrm>
          <a:prstGeom prst="rect">
            <a:avLst/>
          </a:prstGeom>
          <a:blipFill>
            <a:blip r:embed="rId5" cstate="print"/>
            <a:stretch>
              <a:fillRect/>
            </a:stretch>
          </a:blipFill>
        </p:spPr>
        <p:txBody>
          <a:bodyPr wrap="square" lIns="0" tIns="0" rIns="0" bIns="0" rtlCol="0"/>
          <a:lstStyle/>
          <a:p>
            <a:endParaRPr/>
          </a:p>
        </p:txBody>
      </p:sp>
      <p:sp>
        <p:nvSpPr>
          <p:cNvPr id="53" name="object 53"/>
          <p:cNvSpPr/>
          <p:nvPr/>
        </p:nvSpPr>
        <p:spPr>
          <a:xfrm>
            <a:off x="8841297" y="4906781"/>
            <a:ext cx="141555" cy="175052"/>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10091934" y="4906781"/>
            <a:ext cx="141555" cy="17505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11342571" y="4906781"/>
            <a:ext cx="141555" cy="175052"/>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12593228" y="4906781"/>
            <a:ext cx="141555" cy="175052"/>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1384478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15095442" y="4906781"/>
            <a:ext cx="141545" cy="175052"/>
          </a:xfrm>
          <a:prstGeom prst="rect">
            <a:avLst/>
          </a:prstGeom>
          <a:blipFill>
            <a:blip r:embed="rId11" cstate="print"/>
            <a:stretch>
              <a:fillRect/>
            </a:stretch>
          </a:blipFill>
        </p:spPr>
        <p:txBody>
          <a:bodyPr wrap="square" lIns="0" tIns="0" rIns="0" bIns="0" rtlCol="0"/>
          <a:lstStyle/>
          <a:p>
            <a:endParaRPr/>
          </a:p>
        </p:txBody>
      </p:sp>
      <p:sp>
        <p:nvSpPr>
          <p:cNvPr id="59" name="object 59"/>
          <p:cNvSpPr/>
          <p:nvPr/>
        </p:nvSpPr>
        <p:spPr>
          <a:xfrm>
            <a:off x="16346079" y="4906781"/>
            <a:ext cx="141545" cy="175052"/>
          </a:xfrm>
          <a:prstGeom prst="rect">
            <a:avLst/>
          </a:prstGeom>
          <a:blipFill>
            <a:blip r:embed="rId4" cstate="print"/>
            <a:stretch>
              <a:fillRect/>
            </a:stretch>
          </a:blipFill>
        </p:spPr>
        <p:txBody>
          <a:bodyPr wrap="square" lIns="0" tIns="0" rIns="0" bIns="0" rtlCol="0"/>
          <a:lstStyle/>
          <a:p>
            <a:endParaRPr/>
          </a:p>
        </p:txBody>
      </p:sp>
      <p:sp>
        <p:nvSpPr>
          <p:cNvPr id="60" name="object 60"/>
          <p:cNvSpPr/>
          <p:nvPr/>
        </p:nvSpPr>
        <p:spPr>
          <a:xfrm>
            <a:off x="17596716" y="4906781"/>
            <a:ext cx="141545" cy="175052"/>
          </a:xfrm>
          <a:prstGeom prst="rect">
            <a:avLst/>
          </a:prstGeom>
          <a:blipFill>
            <a:blip r:embed="rId4" cstate="print"/>
            <a:stretch>
              <a:fillRect/>
            </a:stretch>
          </a:blipFill>
        </p:spPr>
        <p:txBody>
          <a:bodyPr wrap="square" lIns="0" tIns="0" rIns="0" bIns="0" rtlCol="0"/>
          <a:lstStyle/>
          <a:p>
            <a:endParaRPr/>
          </a:p>
        </p:txBody>
      </p:sp>
      <p:sp>
        <p:nvSpPr>
          <p:cNvPr id="61" name="object 61"/>
          <p:cNvSpPr/>
          <p:nvPr/>
        </p:nvSpPr>
        <p:spPr>
          <a:xfrm>
            <a:off x="18847373" y="4906781"/>
            <a:ext cx="141545" cy="175052"/>
          </a:xfrm>
          <a:prstGeom prst="rect">
            <a:avLst/>
          </a:prstGeom>
          <a:blipFill>
            <a:blip r:embed="rId4" cstate="print"/>
            <a:stretch>
              <a:fillRect/>
            </a:stretch>
          </a:blipFill>
        </p:spPr>
        <p:txBody>
          <a:bodyPr wrap="square" lIns="0" tIns="0" rIns="0" bIns="0" rtlCol="0"/>
          <a:lstStyle/>
          <a:p>
            <a:endParaRPr/>
          </a:p>
        </p:txBody>
      </p:sp>
      <p:sp>
        <p:nvSpPr>
          <p:cNvPr id="62" name="object 62"/>
          <p:cNvSpPr/>
          <p:nvPr/>
        </p:nvSpPr>
        <p:spPr>
          <a:xfrm>
            <a:off x="133651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383780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2587172"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508844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633910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7" name="object 67"/>
          <p:cNvSpPr/>
          <p:nvPr/>
        </p:nvSpPr>
        <p:spPr>
          <a:xfrm>
            <a:off x="7590639"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8841297"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9" name="object 69"/>
          <p:cNvSpPr/>
          <p:nvPr/>
        </p:nvSpPr>
        <p:spPr>
          <a:xfrm>
            <a:off x="10091934"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11342571" y="6226706"/>
            <a:ext cx="141555" cy="175062"/>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12593228"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1384478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15095442"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4" name="object 74"/>
          <p:cNvSpPr/>
          <p:nvPr/>
        </p:nvSpPr>
        <p:spPr>
          <a:xfrm>
            <a:off x="1634607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5" name="object 75"/>
          <p:cNvSpPr/>
          <p:nvPr/>
        </p:nvSpPr>
        <p:spPr>
          <a:xfrm>
            <a:off x="17596716"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6" name="object 76"/>
          <p:cNvSpPr/>
          <p:nvPr/>
        </p:nvSpPr>
        <p:spPr>
          <a:xfrm>
            <a:off x="1884737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1336515" y="7546641"/>
            <a:ext cx="141545" cy="175052"/>
          </a:xfrm>
          <a:prstGeom prst="rect">
            <a:avLst/>
          </a:prstGeom>
          <a:blipFill>
            <a:blip r:embed="rId17" cstate="print"/>
            <a:stretch>
              <a:fillRect/>
            </a:stretch>
          </a:blipFill>
        </p:spPr>
        <p:txBody>
          <a:bodyPr wrap="square" lIns="0" tIns="0" rIns="0" bIns="0" rtlCol="0"/>
          <a:lstStyle/>
          <a:p>
            <a:endParaRPr/>
          </a:p>
        </p:txBody>
      </p:sp>
      <p:sp>
        <p:nvSpPr>
          <p:cNvPr id="78" name="object 78"/>
          <p:cNvSpPr/>
          <p:nvPr/>
        </p:nvSpPr>
        <p:spPr>
          <a:xfrm>
            <a:off x="2587172" y="7546641"/>
            <a:ext cx="141545" cy="175052"/>
          </a:xfrm>
          <a:prstGeom prst="rect">
            <a:avLst/>
          </a:prstGeom>
          <a:blipFill>
            <a:blip r:embed="rId4" cstate="print"/>
            <a:stretch>
              <a:fillRect/>
            </a:stretch>
          </a:blipFill>
        </p:spPr>
        <p:txBody>
          <a:bodyPr wrap="square" lIns="0" tIns="0" rIns="0" bIns="0" rtlCol="0"/>
          <a:lstStyle/>
          <a:p>
            <a:endParaRPr/>
          </a:p>
        </p:txBody>
      </p:sp>
      <p:sp>
        <p:nvSpPr>
          <p:cNvPr id="79" name="object 79"/>
          <p:cNvSpPr/>
          <p:nvPr/>
        </p:nvSpPr>
        <p:spPr>
          <a:xfrm>
            <a:off x="3837809" y="7546641"/>
            <a:ext cx="141545" cy="175052"/>
          </a:xfrm>
          <a:prstGeom prst="rect">
            <a:avLst/>
          </a:prstGeom>
          <a:blipFill>
            <a:blip r:embed="rId4" cstate="print"/>
            <a:stretch>
              <a:fillRect/>
            </a:stretch>
          </a:blipFill>
        </p:spPr>
        <p:txBody>
          <a:bodyPr wrap="square" lIns="0" tIns="0" rIns="0" bIns="0" rtlCol="0"/>
          <a:lstStyle/>
          <a:p>
            <a:endParaRPr/>
          </a:p>
        </p:txBody>
      </p:sp>
      <p:sp>
        <p:nvSpPr>
          <p:cNvPr id="80" name="object 80"/>
          <p:cNvSpPr/>
          <p:nvPr/>
        </p:nvSpPr>
        <p:spPr>
          <a:xfrm>
            <a:off x="508844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1" name="object 81"/>
          <p:cNvSpPr/>
          <p:nvPr/>
        </p:nvSpPr>
        <p:spPr>
          <a:xfrm>
            <a:off x="6339103" y="7546641"/>
            <a:ext cx="141545" cy="175052"/>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7590639"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3" name="object 83"/>
          <p:cNvSpPr/>
          <p:nvPr/>
        </p:nvSpPr>
        <p:spPr>
          <a:xfrm>
            <a:off x="8841297"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4" name="object 84"/>
          <p:cNvSpPr/>
          <p:nvPr/>
        </p:nvSpPr>
        <p:spPr>
          <a:xfrm>
            <a:off x="10091934"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5" name="object 85"/>
          <p:cNvSpPr/>
          <p:nvPr/>
        </p:nvSpPr>
        <p:spPr>
          <a:xfrm>
            <a:off x="11342571" y="7546641"/>
            <a:ext cx="141555" cy="175052"/>
          </a:xfrm>
          <a:prstGeom prst="rect">
            <a:avLst/>
          </a:prstGeom>
          <a:blipFill>
            <a:blip r:embed="rId19" cstate="print"/>
            <a:stretch>
              <a:fillRect/>
            </a:stretch>
          </a:blipFill>
        </p:spPr>
        <p:txBody>
          <a:bodyPr wrap="square" lIns="0" tIns="0" rIns="0" bIns="0" rtlCol="0"/>
          <a:lstStyle/>
          <a:p>
            <a:endParaRPr/>
          </a:p>
        </p:txBody>
      </p:sp>
      <p:sp>
        <p:nvSpPr>
          <p:cNvPr id="86" name="object 86"/>
          <p:cNvSpPr/>
          <p:nvPr/>
        </p:nvSpPr>
        <p:spPr>
          <a:xfrm>
            <a:off x="12593228"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7" name="object 87"/>
          <p:cNvSpPr/>
          <p:nvPr/>
        </p:nvSpPr>
        <p:spPr>
          <a:xfrm>
            <a:off x="1384478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8" name="object 88"/>
          <p:cNvSpPr/>
          <p:nvPr/>
        </p:nvSpPr>
        <p:spPr>
          <a:xfrm>
            <a:off x="15095442" y="7546641"/>
            <a:ext cx="141545" cy="175052"/>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16346079" y="7546641"/>
            <a:ext cx="141545" cy="175052"/>
          </a:xfrm>
          <a:prstGeom prst="rect">
            <a:avLst/>
          </a:prstGeom>
          <a:blipFill>
            <a:blip r:embed="rId4" cstate="print"/>
            <a:stretch>
              <a:fillRect/>
            </a:stretch>
          </a:blipFill>
        </p:spPr>
        <p:txBody>
          <a:bodyPr wrap="square" lIns="0" tIns="0" rIns="0" bIns="0" rtlCol="0"/>
          <a:lstStyle/>
          <a:p>
            <a:endParaRPr/>
          </a:p>
        </p:txBody>
      </p:sp>
      <p:sp>
        <p:nvSpPr>
          <p:cNvPr id="90" name="object 90"/>
          <p:cNvSpPr/>
          <p:nvPr/>
        </p:nvSpPr>
        <p:spPr>
          <a:xfrm>
            <a:off x="17596716" y="7546641"/>
            <a:ext cx="141545" cy="175052"/>
          </a:xfrm>
          <a:prstGeom prst="rect">
            <a:avLst/>
          </a:prstGeom>
          <a:blipFill>
            <a:blip r:embed="rId4" cstate="print"/>
            <a:stretch>
              <a:fillRect/>
            </a:stretch>
          </a:blipFill>
        </p:spPr>
        <p:txBody>
          <a:bodyPr wrap="square" lIns="0" tIns="0" rIns="0" bIns="0" rtlCol="0"/>
          <a:lstStyle/>
          <a:p>
            <a:endParaRPr/>
          </a:p>
        </p:txBody>
      </p:sp>
      <p:sp>
        <p:nvSpPr>
          <p:cNvPr id="91" name="object 91"/>
          <p:cNvSpPr/>
          <p:nvPr/>
        </p:nvSpPr>
        <p:spPr>
          <a:xfrm>
            <a:off x="18847373" y="7546641"/>
            <a:ext cx="141545" cy="175052"/>
          </a:xfrm>
          <a:prstGeom prst="rect">
            <a:avLst/>
          </a:prstGeom>
          <a:blipFill>
            <a:blip r:embed="rId4" cstate="print"/>
            <a:stretch>
              <a:fillRect/>
            </a:stretch>
          </a:blipFill>
        </p:spPr>
        <p:txBody>
          <a:bodyPr wrap="square" lIns="0" tIns="0" rIns="0" bIns="0" rtlCol="0"/>
          <a:lstStyle/>
          <a:p>
            <a:endParaRPr/>
          </a:p>
        </p:txBody>
      </p:sp>
      <p:sp>
        <p:nvSpPr>
          <p:cNvPr id="92" name="object 92"/>
          <p:cNvSpPr/>
          <p:nvPr/>
        </p:nvSpPr>
        <p:spPr>
          <a:xfrm>
            <a:off x="1336515" y="8866565"/>
            <a:ext cx="141545" cy="175052"/>
          </a:xfrm>
          <a:prstGeom prst="rect">
            <a:avLst/>
          </a:prstGeom>
          <a:blipFill>
            <a:blip r:embed="rId11" cstate="print"/>
            <a:stretch>
              <a:fillRect/>
            </a:stretch>
          </a:blipFill>
        </p:spPr>
        <p:txBody>
          <a:bodyPr wrap="square" lIns="0" tIns="0" rIns="0" bIns="0" rtlCol="0"/>
          <a:lstStyle/>
          <a:p>
            <a:endParaRPr/>
          </a:p>
        </p:txBody>
      </p:sp>
      <p:sp>
        <p:nvSpPr>
          <p:cNvPr id="93" name="object 93"/>
          <p:cNvSpPr/>
          <p:nvPr/>
        </p:nvSpPr>
        <p:spPr>
          <a:xfrm>
            <a:off x="2587172" y="8866565"/>
            <a:ext cx="141545" cy="175052"/>
          </a:xfrm>
          <a:prstGeom prst="rect">
            <a:avLst/>
          </a:prstGeom>
          <a:blipFill>
            <a:blip r:embed="rId4" cstate="print"/>
            <a:stretch>
              <a:fillRect/>
            </a:stretch>
          </a:blipFill>
        </p:spPr>
        <p:txBody>
          <a:bodyPr wrap="square" lIns="0" tIns="0" rIns="0" bIns="0" rtlCol="0"/>
          <a:lstStyle/>
          <a:p>
            <a:endParaRPr/>
          </a:p>
        </p:txBody>
      </p:sp>
      <p:sp>
        <p:nvSpPr>
          <p:cNvPr id="94" name="object 94"/>
          <p:cNvSpPr/>
          <p:nvPr/>
        </p:nvSpPr>
        <p:spPr>
          <a:xfrm>
            <a:off x="3837809" y="8866565"/>
            <a:ext cx="141545" cy="175052"/>
          </a:xfrm>
          <a:prstGeom prst="rect">
            <a:avLst/>
          </a:prstGeom>
          <a:blipFill>
            <a:blip r:embed="rId4" cstate="print"/>
            <a:stretch>
              <a:fillRect/>
            </a:stretch>
          </a:blipFill>
        </p:spPr>
        <p:txBody>
          <a:bodyPr wrap="square" lIns="0" tIns="0" rIns="0" bIns="0" rtlCol="0"/>
          <a:lstStyle/>
          <a:p>
            <a:endParaRPr/>
          </a:p>
        </p:txBody>
      </p:sp>
      <p:sp>
        <p:nvSpPr>
          <p:cNvPr id="95" name="object 95"/>
          <p:cNvSpPr/>
          <p:nvPr/>
        </p:nvSpPr>
        <p:spPr>
          <a:xfrm>
            <a:off x="5088445" y="8866565"/>
            <a:ext cx="141545" cy="175052"/>
          </a:xfrm>
          <a:prstGeom prst="rect">
            <a:avLst/>
          </a:prstGeom>
          <a:blipFill>
            <a:blip r:embed="rId4" cstate="print"/>
            <a:stretch>
              <a:fillRect/>
            </a:stretch>
          </a:blipFill>
        </p:spPr>
        <p:txBody>
          <a:bodyPr wrap="square" lIns="0" tIns="0" rIns="0" bIns="0" rtlCol="0"/>
          <a:lstStyle/>
          <a:p>
            <a:endParaRPr/>
          </a:p>
        </p:txBody>
      </p:sp>
      <p:sp>
        <p:nvSpPr>
          <p:cNvPr id="96" name="object 96"/>
          <p:cNvSpPr/>
          <p:nvPr/>
        </p:nvSpPr>
        <p:spPr>
          <a:xfrm>
            <a:off x="6339103" y="8866565"/>
            <a:ext cx="141545" cy="175052"/>
          </a:xfrm>
          <a:prstGeom prst="rect">
            <a:avLst/>
          </a:prstGeom>
          <a:blipFill>
            <a:blip r:embed="rId4" cstate="print"/>
            <a:stretch>
              <a:fillRect/>
            </a:stretch>
          </a:blipFill>
        </p:spPr>
        <p:txBody>
          <a:bodyPr wrap="square" lIns="0" tIns="0" rIns="0" bIns="0" rtlCol="0"/>
          <a:lstStyle/>
          <a:p>
            <a:endParaRPr/>
          </a:p>
        </p:txBody>
      </p:sp>
      <p:sp>
        <p:nvSpPr>
          <p:cNvPr id="97" name="object 97"/>
          <p:cNvSpPr/>
          <p:nvPr/>
        </p:nvSpPr>
        <p:spPr>
          <a:xfrm>
            <a:off x="7590639" y="8866565"/>
            <a:ext cx="141555" cy="175052"/>
          </a:xfrm>
          <a:prstGeom prst="rect">
            <a:avLst/>
          </a:prstGeom>
          <a:blipFill>
            <a:blip r:embed="rId5" cstate="print"/>
            <a:stretch>
              <a:fillRect/>
            </a:stretch>
          </a:blipFill>
        </p:spPr>
        <p:txBody>
          <a:bodyPr wrap="square" lIns="0" tIns="0" rIns="0" bIns="0" rtlCol="0"/>
          <a:lstStyle/>
          <a:p>
            <a:endParaRPr/>
          </a:p>
        </p:txBody>
      </p:sp>
      <p:sp>
        <p:nvSpPr>
          <p:cNvPr id="98" name="object 98"/>
          <p:cNvSpPr/>
          <p:nvPr/>
        </p:nvSpPr>
        <p:spPr>
          <a:xfrm>
            <a:off x="8841297" y="8866565"/>
            <a:ext cx="141555" cy="175052"/>
          </a:xfrm>
          <a:prstGeom prst="rect">
            <a:avLst/>
          </a:prstGeom>
          <a:blipFill>
            <a:blip r:embed="rId5" cstate="print"/>
            <a:stretch>
              <a:fillRect/>
            </a:stretch>
          </a:blipFill>
        </p:spPr>
        <p:txBody>
          <a:bodyPr wrap="square" lIns="0" tIns="0" rIns="0" bIns="0" rtlCol="0"/>
          <a:lstStyle/>
          <a:p>
            <a:endParaRPr/>
          </a:p>
        </p:txBody>
      </p:sp>
      <p:sp>
        <p:nvSpPr>
          <p:cNvPr id="99" name="object 99"/>
          <p:cNvSpPr/>
          <p:nvPr/>
        </p:nvSpPr>
        <p:spPr>
          <a:xfrm>
            <a:off x="10091934"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0" name="object 100"/>
          <p:cNvSpPr/>
          <p:nvPr/>
        </p:nvSpPr>
        <p:spPr>
          <a:xfrm>
            <a:off x="11342571" y="8866565"/>
            <a:ext cx="141555" cy="175052"/>
          </a:xfrm>
          <a:prstGeom prst="rect">
            <a:avLst/>
          </a:prstGeom>
          <a:blipFill>
            <a:blip r:embed="rId12" cstate="print"/>
            <a:stretch>
              <a:fillRect/>
            </a:stretch>
          </a:blipFill>
        </p:spPr>
        <p:txBody>
          <a:bodyPr wrap="square" lIns="0" tIns="0" rIns="0" bIns="0" rtlCol="0"/>
          <a:lstStyle/>
          <a:p>
            <a:endParaRPr/>
          </a:p>
        </p:txBody>
      </p:sp>
      <p:sp>
        <p:nvSpPr>
          <p:cNvPr id="101" name="object 101"/>
          <p:cNvSpPr/>
          <p:nvPr/>
        </p:nvSpPr>
        <p:spPr>
          <a:xfrm>
            <a:off x="12593228"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2" name="object 102"/>
          <p:cNvSpPr/>
          <p:nvPr/>
        </p:nvSpPr>
        <p:spPr>
          <a:xfrm>
            <a:off x="13844785"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3" name="object 103"/>
          <p:cNvSpPr/>
          <p:nvPr/>
        </p:nvSpPr>
        <p:spPr>
          <a:xfrm>
            <a:off x="15095442" y="8866565"/>
            <a:ext cx="141545" cy="175052"/>
          </a:xfrm>
          <a:prstGeom prst="rect">
            <a:avLst/>
          </a:prstGeom>
          <a:blipFill>
            <a:blip r:embed="rId11" cstate="print"/>
            <a:stretch>
              <a:fillRect/>
            </a:stretch>
          </a:blipFill>
        </p:spPr>
        <p:txBody>
          <a:bodyPr wrap="square" lIns="0" tIns="0" rIns="0" bIns="0" rtlCol="0"/>
          <a:lstStyle/>
          <a:p>
            <a:endParaRPr/>
          </a:p>
        </p:txBody>
      </p:sp>
      <p:sp>
        <p:nvSpPr>
          <p:cNvPr id="104" name="object 104"/>
          <p:cNvSpPr/>
          <p:nvPr/>
        </p:nvSpPr>
        <p:spPr>
          <a:xfrm>
            <a:off x="16346079"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5" name="object 105"/>
          <p:cNvSpPr/>
          <p:nvPr/>
        </p:nvSpPr>
        <p:spPr>
          <a:xfrm>
            <a:off x="17596716"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18847373"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7" name="object 107"/>
          <p:cNvSpPr/>
          <p:nvPr/>
        </p:nvSpPr>
        <p:spPr>
          <a:xfrm>
            <a:off x="1336515"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08" name="object 108"/>
          <p:cNvSpPr/>
          <p:nvPr/>
        </p:nvSpPr>
        <p:spPr>
          <a:xfrm>
            <a:off x="2587172"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09" name="object 109"/>
          <p:cNvSpPr/>
          <p:nvPr/>
        </p:nvSpPr>
        <p:spPr>
          <a:xfrm>
            <a:off x="508844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0" name="object 110"/>
          <p:cNvSpPr/>
          <p:nvPr/>
        </p:nvSpPr>
        <p:spPr>
          <a:xfrm>
            <a:off x="383780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1" name="object 111"/>
          <p:cNvSpPr/>
          <p:nvPr/>
        </p:nvSpPr>
        <p:spPr>
          <a:xfrm>
            <a:off x="633910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2" name="object 112"/>
          <p:cNvSpPr/>
          <p:nvPr/>
        </p:nvSpPr>
        <p:spPr>
          <a:xfrm>
            <a:off x="7590639"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3" name="object 113"/>
          <p:cNvSpPr/>
          <p:nvPr/>
        </p:nvSpPr>
        <p:spPr>
          <a:xfrm>
            <a:off x="10091934"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4" name="object 114"/>
          <p:cNvSpPr/>
          <p:nvPr/>
        </p:nvSpPr>
        <p:spPr>
          <a:xfrm>
            <a:off x="8841297"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5" name="object 115"/>
          <p:cNvSpPr/>
          <p:nvPr/>
        </p:nvSpPr>
        <p:spPr>
          <a:xfrm>
            <a:off x="11342571" y="10186490"/>
            <a:ext cx="141555" cy="175052"/>
          </a:xfrm>
          <a:prstGeom prst="rect">
            <a:avLst/>
          </a:prstGeom>
          <a:blipFill>
            <a:blip r:embed="rId12" cstate="print"/>
            <a:stretch>
              <a:fillRect/>
            </a:stretch>
          </a:blipFill>
        </p:spPr>
        <p:txBody>
          <a:bodyPr wrap="square" lIns="0" tIns="0" rIns="0" bIns="0" rtlCol="0"/>
          <a:lstStyle/>
          <a:p>
            <a:endParaRPr/>
          </a:p>
        </p:txBody>
      </p:sp>
      <p:sp>
        <p:nvSpPr>
          <p:cNvPr id="116" name="object 116"/>
          <p:cNvSpPr/>
          <p:nvPr/>
        </p:nvSpPr>
        <p:spPr>
          <a:xfrm>
            <a:off x="12593228"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7" name="object 117"/>
          <p:cNvSpPr/>
          <p:nvPr/>
        </p:nvSpPr>
        <p:spPr>
          <a:xfrm>
            <a:off x="1384478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8" name="object 118"/>
          <p:cNvSpPr/>
          <p:nvPr/>
        </p:nvSpPr>
        <p:spPr>
          <a:xfrm>
            <a:off x="15095442"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19" name="object 119"/>
          <p:cNvSpPr/>
          <p:nvPr/>
        </p:nvSpPr>
        <p:spPr>
          <a:xfrm>
            <a:off x="1634607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0" name="object 120"/>
          <p:cNvSpPr/>
          <p:nvPr/>
        </p:nvSpPr>
        <p:spPr>
          <a:xfrm>
            <a:off x="17596716"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1" name="object 121"/>
          <p:cNvSpPr/>
          <p:nvPr/>
        </p:nvSpPr>
        <p:spPr>
          <a:xfrm>
            <a:off x="1884737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2" name="object 122"/>
          <p:cNvSpPr/>
          <p:nvPr/>
        </p:nvSpPr>
        <p:spPr>
          <a:xfrm>
            <a:off x="1152038" y="3146501"/>
            <a:ext cx="5591810" cy="3801110"/>
          </a:xfrm>
          <a:custGeom>
            <a:avLst/>
            <a:gdLst/>
            <a:ahLst/>
            <a:cxnLst/>
            <a:rect l="l" t="t" r="r" b="b"/>
            <a:pathLst>
              <a:path w="5591809" h="3801109">
                <a:moveTo>
                  <a:pt x="0" y="3800931"/>
                </a:moveTo>
                <a:lnTo>
                  <a:pt x="5591452" y="3800931"/>
                </a:lnTo>
                <a:lnTo>
                  <a:pt x="5591452" y="0"/>
                </a:lnTo>
                <a:lnTo>
                  <a:pt x="0" y="0"/>
                </a:lnTo>
                <a:lnTo>
                  <a:pt x="0" y="3800931"/>
                </a:lnTo>
                <a:close/>
              </a:path>
            </a:pathLst>
          </a:custGeom>
          <a:solidFill>
            <a:srgbClr val="FFFFFF"/>
          </a:solidFill>
        </p:spPr>
        <p:txBody>
          <a:bodyPr wrap="square" lIns="0" tIns="0" rIns="0" bIns="0" rtlCol="0"/>
          <a:lstStyle/>
          <a:p>
            <a:endParaRPr/>
          </a:p>
        </p:txBody>
      </p:sp>
      <p:sp>
        <p:nvSpPr>
          <p:cNvPr id="123" name="object 123"/>
          <p:cNvSpPr/>
          <p:nvPr/>
        </p:nvSpPr>
        <p:spPr>
          <a:xfrm>
            <a:off x="10052049" y="947011"/>
            <a:ext cx="8936990" cy="9513570"/>
          </a:xfrm>
          <a:custGeom>
            <a:avLst/>
            <a:gdLst/>
            <a:ahLst/>
            <a:cxnLst/>
            <a:rect l="l" t="t" r="r" b="b"/>
            <a:pathLst>
              <a:path w="8936990" h="9513570">
                <a:moveTo>
                  <a:pt x="8847824" y="0"/>
                </a:moveTo>
                <a:lnTo>
                  <a:pt x="89044" y="0"/>
                </a:lnTo>
                <a:lnTo>
                  <a:pt x="54382" y="6997"/>
                </a:lnTo>
                <a:lnTo>
                  <a:pt x="26079" y="26079"/>
                </a:lnTo>
                <a:lnTo>
                  <a:pt x="6997" y="54382"/>
                </a:lnTo>
                <a:lnTo>
                  <a:pt x="0" y="89044"/>
                </a:lnTo>
                <a:lnTo>
                  <a:pt x="0" y="9424362"/>
                </a:lnTo>
                <a:lnTo>
                  <a:pt x="6997" y="9459019"/>
                </a:lnTo>
                <a:lnTo>
                  <a:pt x="26079" y="9487323"/>
                </a:lnTo>
                <a:lnTo>
                  <a:pt x="54382" y="9506408"/>
                </a:lnTo>
                <a:lnTo>
                  <a:pt x="89044" y="9513406"/>
                </a:lnTo>
                <a:lnTo>
                  <a:pt x="8847824" y="9513406"/>
                </a:lnTo>
                <a:lnTo>
                  <a:pt x="8882482" y="9506408"/>
                </a:lnTo>
                <a:lnTo>
                  <a:pt x="8910786" y="9487323"/>
                </a:lnTo>
                <a:lnTo>
                  <a:pt x="8929870" y="9459019"/>
                </a:lnTo>
                <a:lnTo>
                  <a:pt x="8936869" y="9424362"/>
                </a:lnTo>
                <a:lnTo>
                  <a:pt x="8936869" y="89044"/>
                </a:lnTo>
                <a:lnTo>
                  <a:pt x="8929870" y="54382"/>
                </a:lnTo>
                <a:lnTo>
                  <a:pt x="8910786" y="26079"/>
                </a:lnTo>
                <a:lnTo>
                  <a:pt x="8882482" y="6997"/>
                </a:lnTo>
                <a:lnTo>
                  <a:pt x="8847824" y="0"/>
                </a:lnTo>
                <a:close/>
              </a:path>
            </a:pathLst>
          </a:custGeom>
          <a:solidFill>
            <a:srgbClr val="FFFFFF"/>
          </a:solidFill>
        </p:spPr>
        <p:txBody>
          <a:bodyPr wrap="square" lIns="0" tIns="0" rIns="0" bIns="0" rtlCol="0"/>
          <a:lstStyle/>
          <a:p>
            <a:endParaRPr/>
          </a:p>
        </p:txBody>
      </p:sp>
      <p:pic>
        <p:nvPicPr>
          <p:cNvPr id="135" name="Picture 134">
            <a:extLst>
              <a:ext uri="{FF2B5EF4-FFF2-40B4-BE49-F238E27FC236}">
                <a16:creationId xmlns:a16="http://schemas.microsoft.com/office/drawing/2014/main" id="{5A8AADFC-65E3-0742-9376-CCFB8D53385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20954" y="3800067"/>
            <a:ext cx="5530998" cy="2493977"/>
          </a:xfrm>
          <a:prstGeom prst="rect">
            <a:avLst/>
          </a:prstGeom>
        </p:spPr>
      </p:pic>
      <p:sp>
        <p:nvSpPr>
          <p:cNvPr id="125" name="Text Placeholder 124">
            <a:extLst>
              <a:ext uri="{FF2B5EF4-FFF2-40B4-BE49-F238E27FC236}">
                <a16:creationId xmlns:a16="http://schemas.microsoft.com/office/drawing/2014/main" id="{C016CA91-1E0C-CE46-B654-ED0B1E075A2E}"/>
              </a:ext>
            </a:extLst>
          </p:cNvPr>
          <p:cNvSpPr>
            <a:spLocks noGrp="1"/>
          </p:cNvSpPr>
          <p:nvPr>
            <p:ph type="body" sz="quarter" idx="10"/>
          </p:nvPr>
        </p:nvSpPr>
        <p:spPr>
          <a:xfrm>
            <a:off x="10204450" y="0"/>
            <a:ext cx="8824474" cy="11309350"/>
          </a:xfrm>
        </p:spPr>
        <p:txBody>
          <a:bodyPr/>
          <a:lstStyle/>
          <a:p>
            <a:r>
              <a:rPr lang="en-NZ" dirty="0">
                <a:solidFill>
                  <a:srgbClr val="002060"/>
                </a:solidFill>
                <a:cs typeface="Arial"/>
              </a:rPr>
              <a:t>Key parts are the parts of the equipment which breach the skin or have contact with sterile fluids or key sites. </a:t>
            </a:r>
          </a:p>
          <a:p>
            <a:endParaRPr lang="en-NZ" dirty="0">
              <a:cs typeface="Arial"/>
            </a:endParaRPr>
          </a:p>
        </p:txBody>
      </p:sp>
    </p:spTree>
    <p:extLst>
      <p:ext uri="{BB962C8B-B14F-4D97-AF65-F5344CB8AC3E}">
        <p14:creationId xmlns:p14="http://schemas.microsoft.com/office/powerpoint/2010/main" val="133777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322040" y="4671760"/>
            <a:ext cx="5222383" cy="3012318"/>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8446693" y="4892675"/>
            <a:ext cx="2659203" cy="2346549"/>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3229843" y="4804323"/>
            <a:ext cx="4517308" cy="3237596"/>
          </a:xfrm>
          <a:prstGeom prst="rect">
            <a:avLst/>
          </a:prstGeom>
          <a:blipFill>
            <a:blip r:embed="rId8" cstate="print"/>
            <a:stretch>
              <a:fillRect/>
            </a:stretch>
          </a:blipFill>
        </p:spPr>
        <p:txBody>
          <a:bodyPr wrap="square" lIns="0" tIns="0" rIns="0" bIns="0" rtlCol="0"/>
          <a:lstStyle/>
          <a:p>
            <a:endParaRPr/>
          </a:p>
        </p:txBody>
      </p:sp>
      <p:grpSp>
        <p:nvGrpSpPr>
          <p:cNvPr id="41" name="Group 40">
            <a:extLst>
              <a:ext uri="{FF2B5EF4-FFF2-40B4-BE49-F238E27FC236}">
                <a16:creationId xmlns:a16="http://schemas.microsoft.com/office/drawing/2014/main" id="{ABAD57C2-4EAC-944E-A698-14784010DD2E}"/>
              </a:ext>
            </a:extLst>
          </p:cNvPr>
          <p:cNvGrpSpPr/>
          <p:nvPr/>
        </p:nvGrpSpPr>
        <p:grpSpPr>
          <a:xfrm>
            <a:off x="5119541" y="6014672"/>
            <a:ext cx="104708" cy="2712342"/>
            <a:chOff x="4816606" y="6669954"/>
            <a:chExt cx="104708" cy="2712342"/>
          </a:xfrm>
        </p:grpSpPr>
        <p:sp>
          <p:nvSpPr>
            <p:cNvPr id="23" name="object 23"/>
            <p:cNvSpPr/>
            <p:nvPr/>
          </p:nvSpPr>
          <p:spPr>
            <a:xfrm>
              <a:off x="4868960" y="6764191"/>
              <a:ext cx="0" cy="2618105"/>
            </a:xfrm>
            <a:custGeom>
              <a:avLst/>
              <a:gdLst/>
              <a:ahLst/>
              <a:cxnLst/>
              <a:rect l="l" t="t" r="r" b="b"/>
              <a:pathLst>
                <a:path h="2618104">
                  <a:moveTo>
                    <a:pt x="0" y="0"/>
                  </a:moveTo>
                  <a:lnTo>
                    <a:pt x="0" y="2617721"/>
                  </a:lnTo>
                </a:path>
              </a:pathLst>
            </a:custGeom>
            <a:ln w="20941">
              <a:solidFill>
                <a:schemeClr val="accent1"/>
              </a:solidFill>
            </a:ln>
          </p:spPr>
          <p:txBody>
            <a:bodyPr wrap="square" lIns="0" tIns="0" rIns="0" bIns="0" rtlCol="0"/>
            <a:lstStyle/>
            <a:p>
              <a:endParaRPr/>
            </a:p>
          </p:txBody>
        </p:sp>
        <p:sp>
          <p:nvSpPr>
            <p:cNvPr id="24" name="object 24"/>
            <p:cNvSpPr/>
            <p:nvPr/>
          </p:nvSpPr>
          <p:spPr>
            <a:xfrm>
              <a:off x="4816606" y="6669954"/>
              <a:ext cx="104708" cy="104708"/>
            </a:xfrm>
            <a:prstGeom prst="rect">
              <a:avLst/>
            </a:prstGeom>
            <a:blipFill>
              <a:blip r:embed="rId9" cstate="print"/>
              <a:stretch>
                <a:fillRect/>
              </a:stretch>
            </a:blipFill>
          </p:spPr>
          <p:txBody>
            <a:bodyPr wrap="square" lIns="0" tIns="0" rIns="0" bIns="0" rtlCol="0"/>
            <a:lstStyle/>
            <a:p>
              <a:endParaRPr/>
            </a:p>
          </p:txBody>
        </p:sp>
      </p:grpSp>
      <p:grpSp>
        <p:nvGrpSpPr>
          <p:cNvPr id="40" name="Group 39">
            <a:extLst>
              <a:ext uri="{FF2B5EF4-FFF2-40B4-BE49-F238E27FC236}">
                <a16:creationId xmlns:a16="http://schemas.microsoft.com/office/drawing/2014/main" id="{C841DC06-B340-F14D-B2BD-A001C7F3BB21}"/>
              </a:ext>
            </a:extLst>
          </p:cNvPr>
          <p:cNvGrpSpPr/>
          <p:nvPr/>
        </p:nvGrpSpPr>
        <p:grpSpPr>
          <a:xfrm>
            <a:off x="1750727" y="6791858"/>
            <a:ext cx="1672890" cy="2322535"/>
            <a:chOff x="1655952" y="7059417"/>
            <a:chExt cx="1672890" cy="2322535"/>
          </a:xfrm>
        </p:grpSpPr>
        <p:sp>
          <p:nvSpPr>
            <p:cNvPr id="22" name="object 22"/>
            <p:cNvSpPr/>
            <p:nvPr/>
          </p:nvSpPr>
          <p:spPr>
            <a:xfrm>
              <a:off x="2728712" y="7308677"/>
              <a:ext cx="0" cy="2073275"/>
            </a:xfrm>
            <a:custGeom>
              <a:avLst/>
              <a:gdLst/>
              <a:ahLst/>
              <a:cxnLst/>
              <a:rect l="l" t="t" r="r" b="b"/>
              <a:pathLst>
                <a:path h="2073275">
                  <a:moveTo>
                    <a:pt x="0" y="0"/>
                  </a:moveTo>
                  <a:lnTo>
                    <a:pt x="0" y="2073235"/>
                  </a:lnTo>
                </a:path>
              </a:pathLst>
            </a:custGeom>
            <a:ln w="20941">
              <a:solidFill>
                <a:schemeClr val="accent1"/>
              </a:solidFill>
            </a:ln>
          </p:spPr>
          <p:txBody>
            <a:bodyPr wrap="square" lIns="0" tIns="0" rIns="0" bIns="0" rtlCol="0"/>
            <a:lstStyle/>
            <a:p>
              <a:endParaRPr/>
            </a:p>
          </p:txBody>
        </p:sp>
        <p:sp>
          <p:nvSpPr>
            <p:cNvPr id="25" name="object 25"/>
            <p:cNvSpPr/>
            <p:nvPr/>
          </p:nvSpPr>
          <p:spPr>
            <a:xfrm>
              <a:off x="1747827" y="7125322"/>
              <a:ext cx="1489710" cy="513080"/>
            </a:xfrm>
            <a:custGeom>
              <a:avLst/>
              <a:gdLst/>
              <a:ahLst/>
              <a:cxnLst/>
              <a:rect l="l" t="t" r="r" b="b"/>
              <a:pathLst>
                <a:path w="1489710" h="513079">
                  <a:moveTo>
                    <a:pt x="1489148" y="0"/>
                  </a:moveTo>
                  <a:lnTo>
                    <a:pt x="0" y="512759"/>
                  </a:lnTo>
                </a:path>
              </a:pathLst>
            </a:custGeom>
            <a:ln w="20941">
              <a:solidFill>
                <a:schemeClr val="accent1"/>
              </a:solidFill>
            </a:ln>
          </p:spPr>
          <p:txBody>
            <a:bodyPr wrap="square" lIns="0" tIns="0" rIns="0" bIns="0" rtlCol="0"/>
            <a:lstStyle/>
            <a:p>
              <a:endParaRPr/>
            </a:p>
          </p:txBody>
        </p:sp>
        <p:sp>
          <p:nvSpPr>
            <p:cNvPr id="26" name="object 26"/>
            <p:cNvSpPr/>
            <p:nvPr/>
          </p:nvSpPr>
          <p:spPr>
            <a:xfrm>
              <a:off x="1655952" y="7599450"/>
              <a:ext cx="104537" cy="104532"/>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3224310" y="7059417"/>
              <a:ext cx="104532" cy="104537"/>
            </a:xfrm>
            <a:prstGeom prst="rect">
              <a:avLst/>
            </a:prstGeom>
            <a:blipFill>
              <a:blip r:embed="rId11" cstate="print"/>
              <a:stretch>
                <a:fillRect/>
              </a:stretch>
            </a:blipFill>
          </p:spPr>
          <p:txBody>
            <a:bodyPr wrap="square" lIns="0" tIns="0" rIns="0" bIns="0" rtlCol="0"/>
            <a:lstStyle/>
            <a:p>
              <a:endParaRPr/>
            </a:p>
          </p:txBody>
        </p:sp>
      </p:grpSp>
      <p:sp>
        <p:nvSpPr>
          <p:cNvPr id="28" name="object 28"/>
          <p:cNvSpPr txBox="1"/>
          <p:nvPr/>
        </p:nvSpPr>
        <p:spPr>
          <a:xfrm>
            <a:off x="2113681" y="9514138"/>
            <a:ext cx="1724128" cy="477414"/>
          </a:xfrm>
          <a:prstGeom prst="rect">
            <a:avLst/>
          </a:prstGeom>
        </p:spPr>
        <p:txBody>
          <a:bodyPr vert="horz" wrap="square" lIns="0" tIns="15240" rIns="0" bIns="0" rtlCol="0">
            <a:noAutofit/>
          </a:bodyPr>
          <a:lstStyle/>
          <a:p>
            <a:pPr marL="12700">
              <a:lnSpc>
                <a:spcPct val="100000"/>
              </a:lnSpc>
              <a:spcBef>
                <a:spcPts val="120"/>
              </a:spcBef>
            </a:pPr>
            <a:r>
              <a:rPr lang="en-NZ" sz="3200" b="1" spc="10" dirty="0">
                <a:solidFill>
                  <a:schemeClr val="accent1"/>
                </a:solidFill>
                <a:latin typeface="Arial"/>
                <a:cs typeface="Arial"/>
              </a:rPr>
              <a:t>Key</a:t>
            </a:r>
            <a:r>
              <a:rPr sz="3200" b="1" spc="-70" dirty="0">
                <a:solidFill>
                  <a:schemeClr val="accent1"/>
                </a:solidFill>
                <a:latin typeface="Arial"/>
                <a:cs typeface="Arial"/>
              </a:rPr>
              <a:t> </a:t>
            </a:r>
            <a:r>
              <a:rPr lang="en-NZ" sz="3200" b="1" spc="10" dirty="0">
                <a:solidFill>
                  <a:schemeClr val="accent1"/>
                </a:solidFill>
                <a:latin typeface="Arial"/>
                <a:cs typeface="Arial"/>
              </a:rPr>
              <a:t>p</a:t>
            </a:r>
            <a:r>
              <a:rPr sz="3200" b="1" spc="10" dirty="0">
                <a:solidFill>
                  <a:schemeClr val="accent1"/>
                </a:solidFill>
                <a:latin typeface="Arial"/>
                <a:cs typeface="Arial"/>
              </a:rPr>
              <a:t>art</a:t>
            </a:r>
            <a:endParaRPr sz="3200" b="1" dirty="0">
              <a:solidFill>
                <a:schemeClr val="accent1"/>
              </a:solidFill>
              <a:latin typeface="Arial"/>
              <a:cs typeface="Arial"/>
            </a:endParaRPr>
          </a:p>
        </p:txBody>
      </p:sp>
      <p:sp>
        <p:nvSpPr>
          <p:cNvPr id="29" name="object 29"/>
          <p:cNvSpPr txBox="1"/>
          <p:nvPr/>
        </p:nvSpPr>
        <p:spPr>
          <a:xfrm>
            <a:off x="4354623" y="8761871"/>
            <a:ext cx="1683425" cy="477414"/>
          </a:xfrm>
          <a:prstGeom prst="rect">
            <a:avLst/>
          </a:prstGeom>
        </p:spPr>
        <p:txBody>
          <a:bodyPr vert="horz" wrap="square" lIns="0" tIns="15240" rIns="0" bIns="0" rtlCol="0">
            <a:noAutofit/>
          </a:bodyPr>
          <a:lstStyle/>
          <a:p>
            <a:pPr marL="12700">
              <a:lnSpc>
                <a:spcPct val="100000"/>
              </a:lnSpc>
              <a:spcBef>
                <a:spcPts val="120"/>
              </a:spcBef>
            </a:pPr>
            <a:r>
              <a:rPr lang="en-NZ" sz="3200" b="1" spc="10" dirty="0">
                <a:solidFill>
                  <a:schemeClr val="accent1"/>
                </a:solidFill>
                <a:latin typeface="Arial"/>
                <a:cs typeface="Arial"/>
              </a:rPr>
              <a:t>K</a:t>
            </a:r>
            <a:r>
              <a:rPr sz="3200" b="1" spc="10" dirty="0" err="1">
                <a:solidFill>
                  <a:schemeClr val="accent1"/>
                </a:solidFill>
                <a:latin typeface="Arial"/>
                <a:cs typeface="Arial"/>
              </a:rPr>
              <a:t>ey</a:t>
            </a:r>
            <a:r>
              <a:rPr sz="3200" b="1" spc="-70" dirty="0">
                <a:solidFill>
                  <a:schemeClr val="accent1"/>
                </a:solidFill>
                <a:latin typeface="Arial"/>
                <a:cs typeface="Arial"/>
              </a:rPr>
              <a:t> </a:t>
            </a:r>
            <a:r>
              <a:rPr lang="en-NZ" sz="3200" b="1" spc="-70" dirty="0">
                <a:solidFill>
                  <a:schemeClr val="accent1"/>
                </a:solidFill>
                <a:latin typeface="Arial"/>
                <a:cs typeface="Arial"/>
              </a:rPr>
              <a:t>p</a:t>
            </a:r>
            <a:r>
              <a:rPr sz="3200" b="1" spc="10" dirty="0">
                <a:solidFill>
                  <a:schemeClr val="accent1"/>
                </a:solidFill>
                <a:latin typeface="Arial"/>
                <a:cs typeface="Arial"/>
              </a:rPr>
              <a:t>art</a:t>
            </a:r>
            <a:endParaRPr sz="3200" b="1" dirty="0">
              <a:solidFill>
                <a:schemeClr val="accent1"/>
              </a:solidFill>
              <a:latin typeface="Arial"/>
              <a:cs typeface="Arial"/>
            </a:endParaRPr>
          </a:p>
        </p:txBody>
      </p:sp>
      <p:grpSp>
        <p:nvGrpSpPr>
          <p:cNvPr id="42" name="Group 41">
            <a:extLst>
              <a:ext uri="{FF2B5EF4-FFF2-40B4-BE49-F238E27FC236}">
                <a16:creationId xmlns:a16="http://schemas.microsoft.com/office/drawing/2014/main" id="{E6D5E60F-1607-234B-AEC8-AFEC7040C6B1}"/>
              </a:ext>
            </a:extLst>
          </p:cNvPr>
          <p:cNvGrpSpPr/>
          <p:nvPr/>
        </p:nvGrpSpPr>
        <p:grpSpPr>
          <a:xfrm>
            <a:off x="9974754" y="6245016"/>
            <a:ext cx="104708" cy="1592203"/>
            <a:chOff x="9823263" y="7790338"/>
            <a:chExt cx="104708" cy="1592203"/>
          </a:xfrm>
        </p:grpSpPr>
        <p:sp>
          <p:nvSpPr>
            <p:cNvPr id="30" name="object 30"/>
            <p:cNvSpPr/>
            <p:nvPr/>
          </p:nvSpPr>
          <p:spPr>
            <a:xfrm>
              <a:off x="9875617" y="7884576"/>
              <a:ext cx="0" cy="1497965"/>
            </a:xfrm>
            <a:custGeom>
              <a:avLst/>
              <a:gdLst/>
              <a:ahLst/>
              <a:cxnLst/>
              <a:rect l="l" t="t" r="r" b="b"/>
              <a:pathLst>
                <a:path h="1497965">
                  <a:moveTo>
                    <a:pt x="0" y="0"/>
                  </a:moveTo>
                  <a:lnTo>
                    <a:pt x="0" y="1497336"/>
                  </a:lnTo>
                </a:path>
              </a:pathLst>
            </a:custGeom>
            <a:ln w="20941">
              <a:solidFill>
                <a:schemeClr val="accent1"/>
              </a:solidFill>
            </a:ln>
          </p:spPr>
          <p:txBody>
            <a:bodyPr wrap="square" lIns="0" tIns="0" rIns="0" bIns="0" rtlCol="0"/>
            <a:lstStyle/>
            <a:p>
              <a:endParaRPr/>
            </a:p>
          </p:txBody>
        </p:sp>
        <p:sp>
          <p:nvSpPr>
            <p:cNvPr id="31" name="object 31"/>
            <p:cNvSpPr/>
            <p:nvPr/>
          </p:nvSpPr>
          <p:spPr>
            <a:xfrm>
              <a:off x="9823263" y="7790338"/>
              <a:ext cx="104708" cy="104708"/>
            </a:xfrm>
            <a:prstGeom prst="rect">
              <a:avLst/>
            </a:prstGeom>
            <a:blipFill>
              <a:blip r:embed="rId12" cstate="print"/>
              <a:stretch>
                <a:fillRect/>
              </a:stretch>
            </a:blipFill>
          </p:spPr>
          <p:txBody>
            <a:bodyPr wrap="square" lIns="0" tIns="0" rIns="0" bIns="0" rtlCol="0"/>
            <a:lstStyle/>
            <a:p>
              <a:endParaRPr/>
            </a:p>
          </p:txBody>
        </p:sp>
      </p:grpSp>
      <p:sp>
        <p:nvSpPr>
          <p:cNvPr id="32" name="object 32"/>
          <p:cNvSpPr txBox="1"/>
          <p:nvPr/>
        </p:nvSpPr>
        <p:spPr>
          <a:xfrm>
            <a:off x="9116808" y="8294927"/>
            <a:ext cx="1715891" cy="477414"/>
          </a:xfrm>
          <a:prstGeom prst="rect">
            <a:avLst/>
          </a:prstGeom>
        </p:spPr>
        <p:txBody>
          <a:bodyPr vert="horz" wrap="square" lIns="0" tIns="15240" rIns="0" bIns="0" rtlCol="0">
            <a:noAutofit/>
          </a:bodyPr>
          <a:lstStyle/>
          <a:p>
            <a:pPr marL="12700">
              <a:lnSpc>
                <a:spcPct val="100000"/>
              </a:lnSpc>
              <a:spcBef>
                <a:spcPts val="120"/>
              </a:spcBef>
            </a:pPr>
            <a:r>
              <a:rPr lang="en-NZ" sz="3200" b="1" spc="10" dirty="0">
                <a:solidFill>
                  <a:schemeClr val="accent1"/>
                </a:solidFill>
                <a:latin typeface="Arial"/>
                <a:cs typeface="Arial"/>
              </a:rPr>
              <a:t>K</a:t>
            </a:r>
            <a:r>
              <a:rPr sz="3200" b="1" spc="10" dirty="0" err="1">
                <a:solidFill>
                  <a:schemeClr val="accent1"/>
                </a:solidFill>
                <a:latin typeface="Arial"/>
                <a:cs typeface="Arial"/>
              </a:rPr>
              <a:t>ey</a:t>
            </a:r>
            <a:r>
              <a:rPr sz="3200" b="1" spc="-70" dirty="0">
                <a:solidFill>
                  <a:schemeClr val="accent1"/>
                </a:solidFill>
                <a:latin typeface="Arial"/>
                <a:cs typeface="Arial"/>
              </a:rPr>
              <a:t> </a:t>
            </a:r>
            <a:r>
              <a:rPr lang="en-NZ" sz="3200" b="1" spc="10" dirty="0">
                <a:solidFill>
                  <a:schemeClr val="accent1"/>
                </a:solidFill>
                <a:latin typeface="Arial"/>
                <a:cs typeface="Arial"/>
              </a:rPr>
              <a:t>p</a:t>
            </a:r>
            <a:r>
              <a:rPr sz="3200" b="1" spc="10" dirty="0">
                <a:solidFill>
                  <a:schemeClr val="accent1"/>
                </a:solidFill>
                <a:latin typeface="Arial"/>
                <a:cs typeface="Arial"/>
              </a:rPr>
              <a:t>art</a:t>
            </a:r>
            <a:endParaRPr sz="3200" b="1" dirty="0">
              <a:solidFill>
                <a:schemeClr val="accent1"/>
              </a:solidFill>
              <a:latin typeface="Arial"/>
              <a:cs typeface="Arial"/>
            </a:endParaRPr>
          </a:p>
        </p:txBody>
      </p:sp>
      <p:sp>
        <p:nvSpPr>
          <p:cNvPr id="34" name="object 34"/>
          <p:cNvSpPr txBox="1"/>
          <p:nvPr/>
        </p:nvSpPr>
        <p:spPr>
          <a:xfrm>
            <a:off x="14006280" y="9514137"/>
            <a:ext cx="1989369" cy="477415"/>
          </a:xfrm>
          <a:prstGeom prst="rect">
            <a:avLst/>
          </a:prstGeom>
        </p:spPr>
        <p:txBody>
          <a:bodyPr vert="horz" wrap="square" lIns="0" tIns="15240" rIns="0" bIns="0" rtlCol="0">
            <a:noAutofit/>
          </a:bodyPr>
          <a:lstStyle/>
          <a:p>
            <a:pPr marL="12700">
              <a:lnSpc>
                <a:spcPct val="100000"/>
              </a:lnSpc>
              <a:spcBef>
                <a:spcPts val="120"/>
              </a:spcBef>
            </a:pPr>
            <a:r>
              <a:rPr lang="en-NZ" sz="3200" b="1" spc="10" dirty="0">
                <a:solidFill>
                  <a:schemeClr val="accent1"/>
                </a:solidFill>
                <a:latin typeface="Arial"/>
                <a:cs typeface="Arial"/>
              </a:rPr>
              <a:t>K</a:t>
            </a:r>
            <a:r>
              <a:rPr sz="3200" b="1" spc="10" dirty="0" err="1">
                <a:solidFill>
                  <a:schemeClr val="accent1"/>
                </a:solidFill>
                <a:latin typeface="Arial"/>
                <a:cs typeface="Arial"/>
              </a:rPr>
              <a:t>ey</a:t>
            </a:r>
            <a:r>
              <a:rPr sz="3200" b="1" spc="-70" dirty="0">
                <a:solidFill>
                  <a:schemeClr val="accent1"/>
                </a:solidFill>
                <a:latin typeface="Arial"/>
                <a:cs typeface="Arial"/>
              </a:rPr>
              <a:t> </a:t>
            </a:r>
            <a:r>
              <a:rPr lang="en-NZ" sz="3200" b="1" spc="10" dirty="0">
                <a:solidFill>
                  <a:schemeClr val="accent1"/>
                </a:solidFill>
                <a:latin typeface="Arial"/>
                <a:cs typeface="Arial"/>
              </a:rPr>
              <a:t>p</a:t>
            </a:r>
            <a:r>
              <a:rPr sz="3200" b="1" spc="10" dirty="0">
                <a:solidFill>
                  <a:schemeClr val="accent1"/>
                </a:solidFill>
                <a:latin typeface="Arial"/>
                <a:cs typeface="Arial"/>
              </a:rPr>
              <a:t>art</a:t>
            </a:r>
            <a:endParaRPr sz="3200" b="1" dirty="0">
              <a:solidFill>
                <a:schemeClr val="accent1"/>
              </a:solidFill>
              <a:latin typeface="Arial"/>
              <a:cs typeface="Arial"/>
            </a:endParaRPr>
          </a:p>
        </p:txBody>
      </p:sp>
      <p:grpSp>
        <p:nvGrpSpPr>
          <p:cNvPr id="43" name="Group 42">
            <a:extLst>
              <a:ext uri="{FF2B5EF4-FFF2-40B4-BE49-F238E27FC236}">
                <a16:creationId xmlns:a16="http://schemas.microsoft.com/office/drawing/2014/main" id="{7E469BE0-AD41-B842-B6F2-AF3340B8395F}"/>
              </a:ext>
            </a:extLst>
          </p:cNvPr>
          <p:cNvGrpSpPr/>
          <p:nvPr/>
        </p:nvGrpSpPr>
        <p:grpSpPr>
          <a:xfrm>
            <a:off x="14095996" y="7320095"/>
            <a:ext cx="775534" cy="2062097"/>
            <a:chOff x="14371094" y="7320095"/>
            <a:chExt cx="500435" cy="2062097"/>
          </a:xfrm>
        </p:grpSpPr>
        <p:sp>
          <p:nvSpPr>
            <p:cNvPr id="33" name="object 33"/>
            <p:cNvSpPr/>
            <p:nvPr/>
          </p:nvSpPr>
          <p:spPr>
            <a:xfrm>
              <a:off x="14621313" y="7401628"/>
              <a:ext cx="0" cy="1980564"/>
            </a:xfrm>
            <a:custGeom>
              <a:avLst/>
              <a:gdLst/>
              <a:ahLst/>
              <a:cxnLst/>
              <a:rect l="l" t="t" r="r" b="b"/>
              <a:pathLst>
                <a:path h="1980565">
                  <a:moveTo>
                    <a:pt x="0" y="0"/>
                  </a:moveTo>
                  <a:lnTo>
                    <a:pt x="0" y="1980285"/>
                  </a:lnTo>
                </a:path>
              </a:pathLst>
            </a:custGeom>
            <a:ln w="20941">
              <a:solidFill>
                <a:schemeClr val="accent1"/>
              </a:solidFill>
            </a:ln>
          </p:spPr>
          <p:txBody>
            <a:bodyPr wrap="square" lIns="0" tIns="0" rIns="0" bIns="0" rtlCol="0"/>
            <a:lstStyle/>
            <a:p>
              <a:endParaRPr/>
            </a:p>
          </p:txBody>
        </p:sp>
        <p:sp>
          <p:nvSpPr>
            <p:cNvPr id="35" name="object 35"/>
            <p:cNvSpPr/>
            <p:nvPr/>
          </p:nvSpPr>
          <p:spPr>
            <a:xfrm>
              <a:off x="14464411" y="7378177"/>
              <a:ext cx="314325" cy="46990"/>
            </a:xfrm>
            <a:custGeom>
              <a:avLst/>
              <a:gdLst/>
              <a:ahLst/>
              <a:cxnLst/>
              <a:rect l="l" t="t" r="r" b="b"/>
              <a:pathLst>
                <a:path w="314325" h="46990">
                  <a:moveTo>
                    <a:pt x="313801" y="0"/>
                  </a:moveTo>
                  <a:lnTo>
                    <a:pt x="0" y="46899"/>
                  </a:lnTo>
                </a:path>
              </a:pathLst>
            </a:custGeom>
            <a:ln w="20941">
              <a:solidFill>
                <a:schemeClr val="accent1"/>
              </a:solidFill>
            </a:ln>
          </p:spPr>
          <p:txBody>
            <a:bodyPr wrap="square" lIns="0" tIns="0" rIns="0" bIns="0" rtlCol="0"/>
            <a:lstStyle/>
            <a:p>
              <a:endParaRPr/>
            </a:p>
          </p:txBody>
        </p:sp>
        <p:sp>
          <p:nvSpPr>
            <p:cNvPr id="36" name="object 36"/>
            <p:cNvSpPr/>
            <p:nvPr/>
          </p:nvSpPr>
          <p:spPr>
            <a:xfrm>
              <a:off x="14767742" y="7320095"/>
              <a:ext cx="103787" cy="103787"/>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14371094" y="7379374"/>
              <a:ext cx="103787" cy="103787"/>
            </a:xfrm>
            <a:prstGeom prst="rect">
              <a:avLst/>
            </a:prstGeom>
            <a:blipFill>
              <a:blip r:embed="rId14" cstate="print"/>
              <a:stretch>
                <a:fillRect/>
              </a:stretch>
            </a:blipFill>
          </p:spPr>
          <p:txBody>
            <a:bodyPr wrap="square" lIns="0" tIns="0" rIns="0" bIns="0" rtlCol="0"/>
            <a:lstStyle/>
            <a:p>
              <a:endParaRPr/>
            </a:p>
          </p:txBody>
        </p:sp>
      </p:grpSp>
      <p:sp>
        <p:nvSpPr>
          <p:cNvPr id="18" name="Rectangle 17"/>
          <p:cNvSpPr/>
          <p:nvPr/>
        </p:nvSpPr>
        <p:spPr>
          <a:xfrm>
            <a:off x="1336514" y="618524"/>
            <a:ext cx="180881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4" name="Picture 43">
            <a:extLst>
              <a:ext uri="{FF2B5EF4-FFF2-40B4-BE49-F238E27FC236}">
                <a16:creationId xmlns:a16="http://schemas.microsoft.com/office/drawing/2014/main" id="{5A8AADFC-65E3-0742-9376-CCFB8D53385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16332" y="1216298"/>
            <a:ext cx="6050493" cy="27282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39" name="Text Placeholder 38">
            <a:extLst>
              <a:ext uri="{FF2B5EF4-FFF2-40B4-BE49-F238E27FC236}">
                <a16:creationId xmlns:a16="http://schemas.microsoft.com/office/drawing/2014/main" id="{A4379B5C-60EF-2D4E-9481-877DFAB3E728}"/>
              </a:ext>
            </a:extLst>
          </p:cNvPr>
          <p:cNvSpPr>
            <a:spLocks noGrp="1"/>
          </p:cNvSpPr>
          <p:nvPr>
            <p:ph type="body" sz="quarter" idx="11"/>
          </p:nvPr>
        </p:nvSpPr>
        <p:spPr>
          <a:xfrm>
            <a:off x="1803258" y="1523816"/>
            <a:ext cx="17478375" cy="1524000"/>
          </a:xfrm>
        </p:spPr>
        <p:txBody>
          <a:bodyPr/>
          <a:lstStyle/>
          <a:p>
            <a:r>
              <a:rPr lang="en-NZ" dirty="0"/>
              <a:t>                               - How to protect them</a:t>
            </a:r>
            <a:endParaRPr lang="en-US" dirty="0"/>
          </a:p>
        </p:txBody>
      </p:sp>
      <p:sp>
        <p:nvSpPr>
          <p:cNvPr id="44"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1185914" y="3620666"/>
            <a:ext cx="18238736" cy="7203759"/>
          </a:xfrm>
        </p:spPr>
        <p:txBody>
          <a:bodyPr numCol="2"/>
          <a:lstStyle/>
          <a:p>
            <a:pPr marL="571500" indent="-571500">
              <a:lnSpc>
                <a:spcPct val="110000"/>
              </a:lnSpc>
              <a:spcAft>
                <a:spcPts val="1200"/>
              </a:spcAft>
              <a:buSzPct val="110000"/>
              <a:buFont typeface="System Font Regular"/>
              <a:buChar char="+"/>
              <a:defRPr/>
            </a:pPr>
            <a:r>
              <a:rPr lang="en-NZ" sz="4000" b="0">
                <a:solidFill>
                  <a:schemeClr val="tx2"/>
                </a:solidFill>
                <a:cs typeface="Arial"/>
              </a:rPr>
              <a:t>Perform hand hygiene before equipment set up</a:t>
            </a:r>
          </a:p>
          <a:p>
            <a:pPr marL="571500" indent="-571500">
              <a:lnSpc>
                <a:spcPct val="110000"/>
              </a:lnSpc>
              <a:spcAft>
                <a:spcPts val="1200"/>
              </a:spcAft>
              <a:buSzPct val="110000"/>
              <a:buFont typeface="System Font Regular"/>
              <a:buChar char="+"/>
              <a:defRPr/>
            </a:pPr>
            <a:r>
              <a:rPr lang="en-NZ" sz="4000" b="0">
                <a:solidFill>
                  <a:schemeClr val="tx2"/>
                </a:solidFill>
                <a:cs typeface="Arial"/>
              </a:rPr>
              <a:t>Perform hand hygiene again before starting the procedure (immediately before putting on gloves)</a:t>
            </a:r>
          </a:p>
          <a:p>
            <a:pPr marL="571500" indent="-571500">
              <a:lnSpc>
                <a:spcPct val="110000"/>
              </a:lnSpc>
              <a:spcAft>
                <a:spcPts val="1200"/>
              </a:spcAft>
              <a:buSzPct val="110000"/>
              <a:buFont typeface="System Font Regular"/>
              <a:buChar char="+"/>
              <a:defRPr/>
            </a:pPr>
            <a:r>
              <a:rPr lang="en-NZ" sz="4000" b="0">
                <a:solidFill>
                  <a:schemeClr val="tx2"/>
                </a:solidFill>
                <a:cs typeface="Arial"/>
              </a:rPr>
              <a:t>Use protective packaging or an aseptic field immediately before use</a:t>
            </a:r>
          </a:p>
          <a:p>
            <a:pPr marL="571500" indent="-571500">
              <a:lnSpc>
                <a:spcPct val="110000"/>
              </a:lnSpc>
              <a:spcAft>
                <a:spcPts val="1200"/>
              </a:spcAft>
              <a:buSzPct val="110000"/>
              <a:buFont typeface="System Font Regular"/>
              <a:buChar char="+"/>
              <a:defRPr/>
            </a:pPr>
            <a:r>
              <a:rPr lang="en-NZ" b="0">
                <a:solidFill>
                  <a:schemeClr val="tx2"/>
                </a:solidFill>
              </a:rPr>
              <a:t>Key part attached to patient </a:t>
            </a:r>
          </a:p>
          <a:p>
            <a:pPr marL="1371600" lvl="2" indent="-457200">
              <a:lnSpc>
                <a:spcPct val="110000"/>
              </a:lnSpc>
              <a:spcAft>
                <a:spcPts val="1200"/>
              </a:spcAft>
              <a:buSzPct val="92000"/>
              <a:buFont typeface="Arial" panose="020B0604020202020204" pitchFamily="34" charset="0"/>
              <a:buChar char="•"/>
              <a:defRPr/>
            </a:pPr>
            <a:r>
              <a:rPr lang="en-NZ" sz="3000" b="0">
                <a:solidFill>
                  <a:schemeClr val="tx2"/>
                </a:solidFill>
              </a:rPr>
              <a:t>Clean prior to use with appropriate antiseptic</a:t>
            </a:r>
          </a:p>
          <a:p>
            <a:pPr marL="1371600" lvl="2" indent="-457200">
              <a:lnSpc>
                <a:spcPct val="110000"/>
              </a:lnSpc>
              <a:spcAft>
                <a:spcPts val="1200"/>
              </a:spcAft>
              <a:buSzPct val="92000"/>
              <a:buFont typeface="Arial" panose="020B0604020202020204" pitchFamily="34" charset="0"/>
              <a:buChar char="•"/>
              <a:defRPr/>
            </a:pPr>
            <a:r>
              <a:rPr lang="en-NZ" sz="3000" b="0">
                <a:solidFill>
                  <a:schemeClr val="tx2"/>
                </a:solidFill>
              </a:rPr>
              <a:t>Allow antiseptic to dry </a:t>
            </a:r>
          </a:p>
          <a:p>
            <a:pPr marL="571500" indent="-571500">
              <a:lnSpc>
                <a:spcPct val="110000"/>
              </a:lnSpc>
              <a:spcAft>
                <a:spcPts val="1200"/>
              </a:spcAft>
              <a:buSzPct val="110000"/>
              <a:buFont typeface="System Font Regular"/>
              <a:buChar char="+"/>
              <a:defRPr/>
            </a:pPr>
            <a:r>
              <a:rPr lang="en-NZ" b="0">
                <a:solidFill>
                  <a:schemeClr val="tx2"/>
                </a:solidFill>
              </a:rPr>
              <a:t>Avoid touching </a:t>
            </a:r>
          </a:p>
          <a:p>
            <a:pPr marL="571500" indent="-571500">
              <a:lnSpc>
                <a:spcPct val="110000"/>
              </a:lnSpc>
              <a:spcAft>
                <a:spcPts val="1200"/>
              </a:spcAft>
              <a:buSzPct val="110000"/>
              <a:buFont typeface="System Font Regular"/>
              <a:buChar char="+"/>
              <a:defRPr/>
            </a:pPr>
            <a:r>
              <a:rPr lang="en-NZ" b="0">
                <a:solidFill>
                  <a:schemeClr val="tx2"/>
                </a:solidFill>
              </a:rPr>
              <a:t>If you cannot avoid touching the key part, then only touch with uncontaminated sterile gloves or forceps. Even with sterile gloves or forceps any touching should be limited and purposeful. </a:t>
            </a:r>
            <a:endParaRPr lang="en-NZ" b="0">
              <a:solidFill>
                <a:srgbClr val="002060"/>
              </a:solidFill>
              <a:ea typeface="+mn-lt"/>
              <a:cs typeface="+mn-lt"/>
            </a:endParaRPr>
          </a:p>
          <a:p>
            <a:pPr marL="0" indent="0">
              <a:buNone/>
            </a:pPr>
            <a:endParaRPr lang="en-US"/>
          </a:p>
        </p:txBody>
      </p:sp>
      <p:pic>
        <p:nvPicPr>
          <p:cNvPr id="18" name="Picture 17"/>
          <p:cNvPicPr>
            <a:picLocks noChangeAspect="1"/>
          </p:cNvPicPr>
          <p:nvPr/>
        </p:nvPicPr>
        <p:blipFill>
          <a:blip r:embed="rId7"/>
          <a:stretch>
            <a:fillRect/>
          </a:stretch>
        </p:blipFill>
        <p:spPr>
          <a:xfrm>
            <a:off x="2054991" y="822111"/>
            <a:ext cx="5535648" cy="2493480"/>
          </a:xfrm>
          <a:prstGeom prst="rect">
            <a:avLst/>
          </a:prstGeom>
        </p:spPr>
      </p:pic>
      <p:sp>
        <p:nvSpPr>
          <p:cNvPr id="45" name="Rectangle 44"/>
          <p:cNvSpPr/>
          <p:nvPr/>
        </p:nvSpPr>
        <p:spPr>
          <a:xfrm>
            <a:off x="1336514" y="0"/>
            <a:ext cx="18088136" cy="13388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 Placeholder 29">
            <a:extLst>
              <a:ext uri="{FF2B5EF4-FFF2-40B4-BE49-F238E27FC236}">
                <a16:creationId xmlns:a16="http://schemas.microsoft.com/office/drawing/2014/main" id="{537FBEA9-1AB1-D74B-8DE8-E6EAEBE9EDB3}"/>
              </a:ext>
            </a:extLst>
          </p:cNvPr>
          <p:cNvSpPr txBox="1">
            <a:spLocks/>
          </p:cNvSpPr>
          <p:nvPr/>
        </p:nvSpPr>
        <p:spPr>
          <a:xfrm>
            <a:off x="1204448" y="4283075"/>
            <a:ext cx="17688061" cy="6541350"/>
          </a:xfrm>
          <a:prstGeom prst="rect">
            <a:avLst/>
          </a:prstGeom>
        </p:spPr>
        <p:txBody>
          <a:bodyPr lIns="0" tIns="0" rIns="0" bIns="0"/>
          <a:lstStyle>
            <a:lvl1pPr marL="0">
              <a:defRPr sz="4100" b="1">
                <a:latin typeface="+mn-lt"/>
                <a:ea typeface="+mn-ea"/>
                <a:cs typeface="+mn-cs"/>
              </a:defRPr>
            </a:lvl1pPr>
            <a:lvl2pPr marL="0">
              <a:spcBef>
                <a:spcPts val="850"/>
              </a:spcBef>
              <a:defRPr sz="2450">
                <a:latin typeface="+mn-lt"/>
                <a:ea typeface="+mn-ea"/>
                <a:cs typeface="+mn-cs"/>
              </a:defRPr>
            </a:lvl2pPr>
            <a:lvl3pPr marL="914400">
              <a:defRPr sz="4100">
                <a:latin typeface="+mn-lt"/>
                <a:ea typeface="+mn-ea"/>
                <a:cs typeface="+mn-cs"/>
              </a:defRPr>
            </a:lvl3pPr>
            <a:lvl4pPr marL="1371600">
              <a:defRPr sz="4100">
                <a:latin typeface="+mn-lt"/>
                <a:ea typeface="+mn-ea"/>
                <a:cs typeface="+mn-cs"/>
              </a:defRPr>
            </a:lvl4pPr>
            <a:lvl5pPr marL="1828800">
              <a:defRPr sz="41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110000"/>
              </a:lnSpc>
              <a:spcAft>
                <a:spcPts val="1200"/>
              </a:spcAft>
              <a:buSzPct val="110000"/>
              <a:buFont typeface="System Font Regular"/>
              <a:buChar char="+"/>
              <a:defRPr/>
            </a:pPr>
            <a:endParaRPr lang="en-NZ" sz="4000" b="0" kern="0">
              <a:solidFill>
                <a:srgbClr val="13406B"/>
              </a:solidFill>
              <a:latin typeface="Arial" panose="020B0604020202020204" pitchFamily="34" charset="0"/>
              <a:cs typeface="Arial" panose="020B0604020202020204" pitchFamily="34" charset="0"/>
            </a:endParaRPr>
          </a:p>
          <a:p>
            <a:endParaRPr lang="en-US" kern="0">
              <a:solidFill>
                <a:sysClr val="windowText" lastClr="000000"/>
              </a:solidFill>
            </a:endParaRPr>
          </a:p>
        </p:txBody>
      </p:sp>
      <p:pic>
        <p:nvPicPr>
          <p:cNvPr id="21" name="image25.png">
            <a:extLst>
              <a:ext uri="{FF2B5EF4-FFF2-40B4-BE49-F238E27FC236}">
                <a16:creationId xmlns:a16="http://schemas.microsoft.com/office/drawing/2014/main" id="{0137F1DB-6CAC-4FE0-F68C-36BC856E4D10}"/>
              </a:ext>
            </a:extLst>
          </p:cNvPr>
          <p:cNvPicPr/>
          <p:nvPr/>
        </p:nvPicPr>
        <p:blipFill>
          <a:blip r:embed="rId8" cstate="print"/>
          <a:stretch>
            <a:fillRect/>
          </a:stretch>
        </p:blipFill>
        <p:spPr>
          <a:xfrm>
            <a:off x="1063971" y="5095875"/>
            <a:ext cx="525714" cy="739048"/>
          </a:xfrm>
          <a:prstGeom prst="rect">
            <a:avLst/>
          </a:prstGeom>
          <a:solidFill>
            <a:schemeClr val="bg1"/>
          </a:solidFill>
        </p:spPr>
      </p:pic>
      <p:pic>
        <p:nvPicPr>
          <p:cNvPr id="22" name="image25.png">
            <a:extLst>
              <a:ext uri="{FF2B5EF4-FFF2-40B4-BE49-F238E27FC236}">
                <a16:creationId xmlns:a16="http://schemas.microsoft.com/office/drawing/2014/main" id="{4CAB6601-F1A2-BE37-0B3A-E2A279A30ED3}"/>
              </a:ext>
            </a:extLst>
          </p:cNvPr>
          <p:cNvPicPr/>
          <p:nvPr/>
        </p:nvPicPr>
        <p:blipFill>
          <a:blip r:embed="rId8" cstate="print"/>
          <a:stretch>
            <a:fillRect/>
          </a:stretch>
        </p:blipFill>
        <p:spPr>
          <a:xfrm>
            <a:off x="1073657" y="3467892"/>
            <a:ext cx="525714" cy="739048"/>
          </a:xfrm>
          <a:prstGeom prst="rect">
            <a:avLst/>
          </a:prstGeom>
          <a:solidFill>
            <a:schemeClr val="bg1"/>
          </a:solidFill>
        </p:spPr>
      </p:pic>
    </p:spTree>
    <p:extLst>
      <p:ext uri="{BB962C8B-B14F-4D97-AF65-F5344CB8AC3E}">
        <p14:creationId xmlns:p14="http://schemas.microsoft.com/office/powerpoint/2010/main" val="414333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336515" y="2266931"/>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587172" y="2266931"/>
            <a:ext cx="141545" cy="1750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837809" y="2266931"/>
            <a:ext cx="141545" cy="1750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508844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339103" y="2266931"/>
            <a:ext cx="141545" cy="175052"/>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7590639" y="2266931"/>
            <a:ext cx="141555" cy="17505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8841297" y="2266931"/>
            <a:ext cx="141555" cy="175052"/>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0091934" y="2266931"/>
            <a:ext cx="141555" cy="175052"/>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1342571" y="2266931"/>
            <a:ext cx="141555" cy="175052"/>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12593228" y="2266931"/>
            <a:ext cx="141555" cy="175052"/>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13844785" y="2266931"/>
            <a:ext cx="141545" cy="175052"/>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15095442" y="2266931"/>
            <a:ext cx="141545" cy="175052"/>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6346079" y="2266931"/>
            <a:ext cx="141545" cy="175052"/>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17596716" y="2266931"/>
            <a:ext cx="141545" cy="175052"/>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18847373" y="2266931"/>
            <a:ext cx="141545" cy="175052"/>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1336515" y="3586857"/>
            <a:ext cx="141545" cy="175052"/>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2587172" y="3586857"/>
            <a:ext cx="141545" cy="175052"/>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3837809" y="3586857"/>
            <a:ext cx="141545" cy="175052"/>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5088445" y="3586857"/>
            <a:ext cx="141545" cy="175052"/>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6339103" y="3586857"/>
            <a:ext cx="141545" cy="175052"/>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7590639" y="3586857"/>
            <a:ext cx="141555" cy="175052"/>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8841297" y="3586857"/>
            <a:ext cx="141555" cy="175052"/>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10091934" y="3586857"/>
            <a:ext cx="141555" cy="175052"/>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1342571" y="3586857"/>
            <a:ext cx="141555" cy="175052"/>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12593228" y="3586857"/>
            <a:ext cx="141555" cy="175052"/>
          </a:xfrm>
          <a:prstGeom prst="rect">
            <a:avLst/>
          </a:prstGeom>
          <a:blipFill>
            <a:blip r:embed="rId9" cstate="print"/>
            <a:stretch>
              <a:fillRect/>
            </a:stretch>
          </a:blipFill>
        </p:spPr>
        <p:txBody>
          <a:bodyPr wrap="square" lIns="0" tIns="0" rIns="0" bIns="0" rtlCol="0"/>
          <a:lstStyle/>
          <a:p>
            <a:endParaRPr/>
          </a:p>
        </p:txBody>
      </p:sp>
      <p:sp>
        <p:nvSpPr>
          <p:cNvPr id="42" name="object 42"/>
          <p:cNvSpPr/>
          <p:nvPr/>
        </p:nvSpPr>
        <p:spPr>
          <a:xfrm>
            <a:off x="13844785" y="3586857"/>
            <a:ext cx="141545" cy="175052"/>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15095442" y="3586857"/>
            <a:ext cx="141545" cy="175052"/>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16346079" y="3586857"/>
            <a:ext cx="141545" cy="175052"/>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17596716" y="3586857"/>
            <a:ext cx="141545" cy="17505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18847373" y="3586857"/>
            <a:ext cx="141545" cy="175052"/>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336515" y="4906781"/>
            <a:ext cx="141545" cy="175052"/>
          </a:xfrm>
          <a:prstGeom prst="rect">
            <a:avLst/>
          </a:prstGeom>
          <a:blipFill>
            <a:blip r:embed="rId11" cstate="print"/>
            <a:stretch>
              <a:fillRect/>
            </a:stretch>
          </a:blipFill>
        </p:spPr>
        <p:txBody>
          <a:bodyPr wrap="square" lIns="0" tIns="0" rIns="0" bIns="0" rtlCol="0"/>
          <a:lstStyle/>
          <a:p>
            <a:endParaRPr/>
          </a:p>
        </p:txBody>
      </p:sp>
      <p:sp>
        <p:nvSpPr>
          <p:cNvPr id="48" name="object 48"/>
          <p:cNvSpPr/>
          <p:nvPr/>
        </p:nvSpPr>
        <p:spPr>
          <a:xfrm>
            <a:off x="2587172" y="4906781"/>
            <a:ext cx="141545" cy="175052"/>
          </a:xfrm>
          <a:prstGeom prst="rect">
            <a:avLst/>
          </a:prstGeom>
          <a:blipFill>
            <a:blip r:embed="rId4" cstate="print"/>
            <a:stretch>
              <a:fillRect/>
            </a:stretch>
          </a:blipFill>
        </p:spPr>
        <p:txBody>
          <a:bodyPr wrap="square" lIns="0" tIns="0" rIns="0" bIns="0" rtlCol="0"/>
          <a:lstStyle/>
          <a:p>
            <a:endParaRPr/>
          </a:p>
        </p:txBody>
      </p:sp>
      <p:sp>
        <p:nvSpPr>
          <p:cNvPr id="49" name="object 49"/>
          <p:cNvSpPr/>
          <p:nvPr/>
        </p:nvSpPr>
        <p:spPr>
          <a:xfrm>
            <a:off x="3837809" y="4906781"/>
            <a:ext cx="141545" cy="175052"/>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508844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1" name="object 51"/>
          <p:cNvSpPr/>
          <p:nvPr/>
        </p:nvSpPr>
        <p:spPr>
          <a:xfrm>
            <a:off x="6339103" y="4906781"/>
            <a:ext cx="141545" cy="175052"/>
          </a:xfrm>
          <a:prstGeom prst="rect">
            <a:avLst/>
          </a:prstGeom>
          <a:blipFill>
            <a:blip r:embed="rId4" cstate="print"/>
            <a:stretch>
              <a:fillRect/>
            </a:stretch>
          </a:blipFill>
        </p:spPr>
        <p:txBody>
          <a:bodyPr wrap="square" lIns="0" tIns="0" rIns="0" bIns="0" rtlCol="0"/>
          <a:lstStyle/>
          <a:p>
            <a:endParaRPr/>
          </a:p>
        </p:txBody>
      </p:sp>
      <p:sp>
        <p:nvSpPr>
          <p:cNvPr id="52" name="object 52"/>
          <p:cNvSpPr/>
          <p:nvPr/>
        </p:nvSpPr>
        <p:spPr>
          <a:xfrm>
            <a:off x="7590639" y="4906781"/>
            <a:ext cx="141555" cy="175052"/>
          </a:xfrm>
          <a:prstGeom prst="rect">
            <a:avLst/>
          </a:prstGeom>
          <a:blipFill>
            <a:blip r:embed="rId5" cstate="print"/>
            <a:stretch>
              <a:fillRect/>
            </a:stretch>
          </a:blipFill>
        </p:spPr>
        <p:txBody>
          <a:bodyPr wrap="square" lIns="0" tIns="0" rIns="0" bIns="0" rtlCol="0"/>
          <a:lstStyle/>
          <a:p>
            <a:endParaRPr/>
          </a:p>
        </p:txBody>
      </p:sp>
      <p:sp>
        <p:nvSpPr>
          <p:cNvPr id="53" name="object 53"/>
          <p:cNvSpPr/>
          <p:nvPr/>
        </p:nvSpPr>
        <p:spPr>
          <a:xfrm>
            <a:off x="8841297" y="4906781"/>
            <a:ext cx="141555" cy="175052"/>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10091934" y="4906781"/>
            <a:ext cx="141555" cy="17505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11342571" y="4906781"/>
            <a:ext cx="141555" cy="175052"/>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12593228" y="4906781"/>
            <a:ext cx="141555" cy="175052"/>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13844785" y="4906781"/>
            <a:ext cx="141545" cy="175052"/>
          </a:xfrm>
          <a:prstGeom prst="rect">
            <a:avLst/>
          </a:prstGeom>
          <a:blipFill>
            <a:blip r:embed="rId4" cstate="print"/>
            <a:stretch>
              <a:fillRect/>
            </a:stretch>
          </a:blipFill>
        </p:spPr>
        <p:txBody>
          <a:bodyPr wrap="square" lIns="0" tIns="0" rIns="0" bIns="0" rtlCol="0"/>
          <a:lstStyle/>
          <a:p>
            <a:endParaRPr/>
          </a:p>
        </p:txBody>
      </p:sp>
      <p:sp>
        <p:nvSpPr>
          <p:cNvPr id="58" name="object 58"/>
          <p:cNvSpPr/>
          <p:nvPr/>
        </p:nvSpPr>
        <p:spPr>
          <a:xfrm>
            <a:off x="15095442" y="4906781"/>
            <a:ext cx="141545" cy="175052"/>
          </a:xfrm>
          <a:prstGeom prst="rect">
            <a:avLst/>
          </a:prstGeom>
          <a:blipFill>
            <a:blip r:embed="rId11" cstate="print"/>
            <a:stretch>
              <a:fillRect/>
            </a:stretch>
          </a:blipFill>
        </p:spPr>
        <p:txBody>
          <a:bodyPr wrap="square" lIns="0" tIns="0" rIns="0" bIns="0" rtlCol="0"/>
          <a:lstStyle/>
          <a:p>
            <a:endParaRPr/>
          </a:p>
        </p:txBody>
      </p:sp>
      <p:sp>
        <p:nvSpPr>
          <p:cNvPr id="59" name="object 59"/>
          <p:cNvSpPr/>
          <p:nvPr/>
        </p:nvSpPr>
        <p:spPr>
          <a:xfrm>
            <a:off x="16346079" y="4906781"/>
            <a:ext cx="141545" cy="175052"/>
          </a:xfrm>
          <a:prstGeom prst="rect">
            <a:avLst/>
          </a:prstGeom>
          <a:blipFill>
            <a:blip r:embed="rId4" cstate="print"/>
            <a:stretch>
              <a:fillRect/>
            </a:stretch>
          </a:blipFill>
        </p:spPr>
        <p:txBody>
          <a:bodyPr wrap="square" lIns="0" tIns="0" rIns="0" bIns="0" rtlCol="0"/>
          <a:lstStyle/>
          <a:p>
            <a:endParaRPr/>
          </a:p>
        </p:txBody>
      </p:sp>
      <p:sp>
        <p:nvSpPr>
          <p:cNvPr id="60" name="object 60"/>
          <p:cNvSpPr/>
          <p:nvPr/>
        </p:nvSpPr>
        <p:spPr>
          <a:xfrm>
            <a:off x="17596716" y="4906781"/>
            <a:ext cx="141545" cy="175052"/>
          </a:xfrm>
          <a:prstGeom prst="rect">
            <a:avLst/>
          </a:prstGeom>
          <a:blipFill>
            <a:blip r:embed="rId4" cstate="print"/>
            <a:stretch>
              <a:fillRect/>
            </a:stretch>
          </a:blipFill>
        </p:spPr>
        <p:txBody>
          <a:bodyPr wrap="square" lIns="0" tIns="0" rIns="0" bIns="0" rtlCol="0"/>
          <a:lstStyle/>
          <a:p>
            <a:endParaRPr/>
          </a:p>
        </p:txBody>
      </p:sp>
      <p:sp>
        <p:nvSpPr>
          <p:cNvPr id="61" name="object 61"/>
          <p:cNvSpPr/>
          <p:nvPr/>
        </p:nvSpPr>
        <p:spPr>
          <a:xfrm>
            <a:off x="18847373" y="4906781"/>
            <a:ext cx="141545" cy="175052"/>
          </a:xfrm>
          <a:prstGeom prst="rect">
            <a:avLst/>
          </a:prstGeom>
          <a:blipFill>
            <a:blip r:embed="rId4" cstate="print"/>
            <a:stretch>
              <a:fillRect/>
            </a:stretch>
          </a:blipFill>
        </p:spPr>
        <p:txBody>
          <a:bodyPr wrap="square" lIns="0" tIns="0" rIns="0" bIns="0" rtlCol="0"/>
          <a:lstStyle/>
          <a:p>
            <a:endParaRPr/>
          </a:p>
        </p:txBody>
      </p:sp>
      <p:sp>
        <p:nvSpPr>
          <p:cNvPr id="62" name="object 62"/>
          <p:cNvSpPr/>
          <p:nvPr/>
        </p:nvSpPr>
        <p:spPr>
          <a:xfrm>
            <a:off x="1336515" y="6226706"/>
            <a:ext cx="141545" cy="175062"/>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383780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2587172"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508844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633910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67" name="object 67"/>
          <p:cNvSpPr/>
          <p:nvPr/>
        </p:nvSpPr>
        <p:spPr>
          <a:xfrm>
            <a:off x="7590639"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8841297" y="6226706"/>
            <a:ext cx="141555" cy="175062"/>
          </a:xfrm>
          <a:prstGeom prst="rect">
            <a:avLst/>
          </a:prstGeom>
          <a:blipFill>
            <a:blip r:embed="rId15" cstate="print"/>
            <a:stretch>
              <a:fillRect/>
            </a:stretch>
          </a:blipFill>
        </p:spPr>
        <p:txBody>
          <a:bodyPr wrap="square" lIns="0" tIns="0" rIns="0" bIns="0" rtlCol="0"/>
          <a:lstStyle/>
          <a:p>
            <a:endParaRPr/>
          </a:p>
        </p:txBody>
      </p:sp>
      <p:sp>
        <p:nvSpPr>
          <p:cNvPr id="69" name="object 69"/>
          <p:cNvSpPr/>
          <p:nvPr/>
        </p:nvSpPr>
        <p:spPr>
          <a:xfrm>
            <a:off x="10091934"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11342571" y="6226706"/>
            <a:ext cx="141555" cy="175062"/>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12593228" y="6226706"/>
            <a:ext cx="141555" cy="175062"/>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13844785"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15095442" y="6226706"/>
            <a:ext cx="141545" cy="175062"/>
          </a:xfrm>
          <a:prstGeom prst="rect">
            <a:avLst/>
          </a:prstGeom>
          <a:blipFill>
            <a:blip r:embed="rId13" cstate="print"/>
            <a:stretch>
              <a:fillRect/>
            </a:stretch>
          </a:blipFill>
        </p:spPr>
        <p:txBody>
          <a:bodyPr wrap="square" lIns="0" tIns="0" rIns="0" bIns="0" rtlCol="0"/>
          <a:lstStyle/>
          <a:p>
            <a:endParaRPr/>
          </a:p>
        </p:txBody>
      </p:sp>
      <p:sp>
        <p:nvSpPr>
          <p:cNvPr id="74" name="object 74"/>
          <p:cNvSpPr/>
          <p:nvPr/>
        </p:nvSpPr>
        <p:spPr>
          <a:xfrm>
            <a:off x="16346079"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5" name="object 75"/>
          <p:cNvSpPr/>
          <p:nvPr/>
        </p:nvSpPr>
        <p:spPr>
          <a:xfrm>
            <a:off x="17596716"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6" name="object 76"/>
          <p:cNvSpPr/>
          <p:nvPr/>
        </p:nvSpPr>
        <p:spPr>
          <a:xfrm>
            <a:off x="18847373" y="6226706"/>
            <a:ext cx="141545" cy="175062"/>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1336515" y="7546641"/>
            <a:ext cx="141545" cy="175052"/>
          </a:xfrm>
          <a:prstGeom prst="rect">
            <a:avLst/>
          </a:prstGeom>
          <a:blipFill>
            <a:blip r:embed="rId17" cstate="print"/>
            <a:stretch>
              <a:fillRect/>
            </a:stretch>
          </a:blipFill>
        </p:spPr>
        <p:txBody>
          <a:bodyPr wrap="square" lIns="0" tIns="0" rIns="0" bIns="0" rtlCol="0"/>
          <a:lstStyle/>
          <a:p>
            <a:endParaRPr/>
          </a:p>
        </p:txBody>
      </p:sp>
      <p:sp>
        <p:nvSpPr>
          <p:cNvPr id="78" name="object 78"/>
          <p:cNvSpPr/>
          <p:nvPr/>
        </p:nvSpPr>
        <p:spPr>
          <a:xfrm>
            <a:off x="2587172" y="7546641"/>
            <a:ext cx="141545" cy="175052"/>
          </a:xfrm>
          <a:prstGeom prst="rect">
            <a:avLst/>
          </a:prstGeom>
          <a:blipFill>
            <a:blip r:embed="rId4" cstate="print"/>
            <a:stretch>
              <a:fillRect/>
            </a:stretch>
          </a:blipFill>
        </p:spPr>
        <p:txBody>
          <a:bodyPr wrap="square" lIns="0" tIns="0" rIns="0" bIns="0" rtlCol="0"/>
          <a:lstStyle/>
          <a:p>
            <a:endParaRPr/>
          </a:p>
        </p:txBody>
      </p:sp>
      <p:sp>
        <p:nvSpPr>
          <p:cNvPr id="79" name="object 79"/>
          <p:cNvSpPr/>
          <p:nvPr/>
        </p:nvSpPr>
        <p:spPr>
          <a:xfrm>
            <a:off x="3837809" y="7546641"/>
            <a:ext cx="141545" cy="175052"/>
          </a:xfrm>
          <a:prstGeom prst="rect">
            <a:avLst/>
          </a:prstGeom>
          <a:blipFill>
            <a:blip r:embed="rId4" cstate="print"/>
            <a:stretch>
              <a:fillRect/>
            </a:stretch>
          </a:blipFill>
        </p:spPr>
        <p:txBody>
          <a:bodyPr wrap="square" lIns="0" tIns="0" rIns="0" bIns="0" rtlCol="0"/>
          <a:lstStyle/>
          <a:p>
            <a:endParaRPr/>
          </a:p>
        </p:txBody>
      </p:sp>
      <p:sp>
        <p:nvSpPr>
          <p:cNvPr id="80" name="object 80"/>
          <p:cNvSpPr/>
          <p:nvPr/>
        </p:nvSpPr>
        <p:spPr>
          <a:xfrm>
            <a:off x="508844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1" name="object 81"/>
          <p:cNvSpPr/>
          <p:nvPr/>
        </p:nvSpPr>
        <p:spPr>
          <a:xfrm>
            <a:off x="6339103" y="7546641"/>
            <a:ext cx="141545" cy="175052"/>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7590639"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3" name="object 83"/>
          <p:cNvSpPr/>
          <p:nvPr/>
        </p:nvSpPr>
        <p:spPr>
          <a:xfrm>
            <a:off x="8841297"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4" name="object 84"/>
          <p:cNvSpPr/>
          <p:nvPr/>
        </p:nvSpPr>
        <p:spPr>
          <a:xfrm>
            <a:off x="10091934"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5" name="object 85"/>
          <p:cNvSpPr/>
          <p:nvPr/>
        </p:nvSpPr>
        <p:spPr>
          <a:xfrm>
            <a:off x="11342571" y="7546641"/>
            <a:ext cx="141555" cy="175052"/>
          </a:xfrm>
          <a:prstGeom prst="rect">
            <a:avLst/>
          </a:prstGeom>
          <a:blipFill>
            <a:blip r:embed="rId19" cstate="print"/>
            <a:stretch>
              <a:fillRect/>
            </a:stretch>
          </a:blipFill>
        </p:spPr>
        <p:txBody>
          <a:bodyPr wrap="square" lIns="0" tIns="0" rIns="0" bIns="0" rtlCol="0"/>
          <a:lstStyle/>
          <a:p>
            <a:endParaRPr/>
          </a:p>
        </p:txBody>
      </p:sp>
      <p:sp>
        <p:nvSpPr>
          <p:cNvPr id="86" name="object 86"/>
          <p:cNvSpPr/>
          <p:nvPr/>
        </p:nvSpPr>
        <p:spPr>
          <a:xfrm>
            <a:off x="12593228" y="7546641"/>
            <a:ext cx="141555" cy="175052"/>
          </a:xfrm>
          <a:prstGeom prst="rect">
            <a:avLst/>
          </a:prstGeom>
          <a:blipFill>
            <a:blip r:embed="rId18" cstate="print"/>
            <a:stretch>
              <a:fillRect/>
            </a:stretch>
          </a:blipFill>
        </p:spPr>
        <p:txBody>
          <a:bodyPr wrap="square" lIns="0" tIns="0" rIns="0" bIns="0" rtlCol="0"/>
          <a:lstStyle/>
          <a:p>
            <a:endParaRPr/>
          </a:p>
        </p:txBody>
      </p:sp>
      <p:sp>
        <p:nvSpPr>
          <p:cNvPr id="87" name="object 87"/>
          <p:cNvSpPr/>
          <p:nvPr/>
        </p:nvSpPr>
        <p:spPr>
          <a:xfrm>
            <a:off x="13844785" y="7546641"/>
            <a:ext cx="141545" cy="175052"/>
          </a:xfrm>
          <a:prstGeom prst="rect">
            <a:avLst/>
          </a:prstGeom>
          <a:blipFill>
            <a:blip r:embed="rId4" cstate="print"/>
            <a:stretch>
              <a:fillRect/>
            </a:stretch>
          </a:blipFill>
        </p:spPr>
        <p:txBody>
          <a:bodyPr wrap="square" lIns="0" tIns="0" rIns="0" bIns="0" rtlCol="0"/>
          <a:lstStyle/>
          <a:p>
            <a:endParaRPr/>
          </a:p>
        </p:txBody>
      </p:sp>
      <p:sp>
        <p:nvSpPr>
          <p:cNvPr id="88" name="object 88"/>
          <p:cNvSpPr/>
          <p:nvPr/>
        </p:nvSpPr>
        <p:spPr>
          <a:xfrm>
            <a:off x="15095442" y="7546641"/>
            <a:ext cx="141545" cy="175052"/>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16346079" y="7546641"/>
            <a:ext cx="141545" cy="175052"/>
          </a:xfrm>
          <a:prstGeom prst="rect">
            <a:avLst/>
          </a:prstGeom>
          <a:blipFill>
            <a:blip r:embed="rId4" cstate="print"/>
            <a:stretch>
              <a:fillRect/>
            </a:stretch>
          </a:blipFill>
        </p:spPr>
        <p:txBody>
          <a:bodyPr wrap="square" lIns="0" tIns="0" rIns="0" bIns="0" rtlCol="0"/>
          <a:lstStyle/>
          <a:p>
            <a:endParaRPr/>
          </a:p>
        </p:txBody>
      </p:sp>
      <p:sp>
        <p:nvSpPr>
          <p:cNvPr id="90" name="object 90"/>
          <p:cNvSpPr/>
          <p:nvPr/>
        </p:nvSpPr>
        <p:spPr>
          <a:xfrm>
            <a:off x="17596716" y="7546641"/>
            <a:ext cx="141545" cy="175052"/>
          </a:xfrm>
          <a:prstGeom prst="rect">
            <a:avLst/>
          </a:prstGeom>
          <a:blipFill>
            <a:blip r:embed="rId4" cstate="print"/>
            <a:stretch>
              <a:fillRect/>
            </a:stretch>
          </a:blipFill>
        </p:spPr>
        <p:txBody>
          <a:bodyPr wrap="square" lIns="0" tIns="0" rIns="0" bIns="0" rtlCol="0"/>
          <a:lstStyle/>
          <a:p>
            <a:endParaRPr/>
          </a:p>
        </p:txBody>
      </p:sp>
      <p:sp>
        <p:nvSpPr>
          <p:cNvPr id="91" name="object 91"/>
          <p:cNvSpPr/>
          <p:nvPr/>
        </p:nvSpPr>
        <p:spPr>
          <a:xfrm>
            <a:off x="18847373" y="7546641"/>
            <a:ext cx="141545" cy="175052"/>
          </a:xfrm>
          <a:prstGeom prst="rect">
            <a:avLst/>
          </a:prstGeom>
          <a:blipFill>
            <a:blip r:embed="rId4" cstate="print"/>
            <a:stretch>
              <a:fillRect/>
            </a:stretch>
          </a:blipFill>
        </p:spPr>
        <p:txBody>
          <a:bodyPr wrap="square" lIns="0" tIns="0" rIns="0" bIns="0" rtlCol="0"/>
          <a:lstStyle/>
          <a:p>
            <a:endParaRPr/>
          </a:p>
        </p:txBody>
      </p:sp>
      <p:sp>
        <p:nvSpPr>
          <p:cNvPr id="92" name="object 92"/>
          <p:cNvSpPr/>
          <p:nvPr/>
        </p:nvSpPr>
        <p:spPr>
          <a:xfrm>
            <a:off x="1336515" y="8866565"/>
            <a:ext cx="141545" cy="175052"/>
          </a:xfrm>
          <a:prstGeom prst="rect">
            <a:avLst/>
          </a:prstGeom>
          <a:blipFill>
            <a:blip r:embed="rId11" cstate="print"/>
            <a:stretch>
              <a:fillRect/>
            </a:stretch>
          </a:blipFill>
        </p:spPr>
        <p:txBody>
          <a:bodyPr wrap="square" lIns="0" tIns="0" rIns="0" bIns="0" rtlCol="0"/>
          <a:lstStyle/>
          <a:p>
            <a:endParaRPr/>
          </a:p>
        </p:txBody>
      </p:sp>
      <p:sp>
        <p:nvSpPr>
          <p:cNvPr id="93" name="object 93"/>
          <p:cNvSpPr/>
          <p:nvPr/>
        </p:nvSpPr>
        <p:spPr>
          <a:xfrm>
            <a:off x="2587172" y="8866565"/>
            <a:ext cx="141545" cy="175052"/>
          </a:xfrm>
          <a:prstGeom prst="rect">
            <a:avLst/>
          </a:prstGeom>
          <a:blipFill>
            <a:blip r:embed="rId4" cstate="print"/>
            <a:stretch>
              <a:fillRect/>
            </a:stretch>
          </a:blipFill>
        </p:spPr>
        <p:txBody>
          <a:bodyPr wrap="square" lIns="0" tIns="0" rIns="0" bIns="0" rtlCol="0"/>
          <a:lstStyle/>
          <a:p>
            <a:endParaRPr/>
          </a:p>
        </p:txBody>
      </p:sp>
      <p:sp>
        <p:nvSpPr>
          <p:cNvPr id="94" name="object 94"/>
          <p:cNvSpPr/>
          <p:nvPr/>
        </p:nvSpPr>
        <p:spPr>
          <a:xfrm>
            <a:off x="3837809" y="8866565"/>
            <a:ext cx="141545" cy="175052"/>
          </a:xfrm>
          <a:prstGeom prst="rect">
            <a:avLst/>
          </a:prstGeom>
          <a:blipFill>
            <a:blip r:embed="rId4" cstate="print"/>
            <a:stretch>
              <a:fillRect/>
            </a:stretch>
          </a:blipFill>
        </p:spPr>
        <p:txBody>
          <a:bodyPr wrap="square" lIns="0" tIns="0" rIns="0" bIns="0" rtlCol="0"/>
          <a:lstStyle/>
          <a:p>
            <a:endParaRPr/>
          </a:p>
        </p:txBody>
      </p:sp>
      <p:sp>
        <p:nvSpPr>
          <p:cNvPr id="95" name="object 95"/>
          <p:cNvSpPr/>
          <p:nvPr/>
        </p:nvSpPr>
        <p:spPr>
          <a:xfrm>
            <a:off x="5088445" y="8866565"/>
            <a:ext cx="141545" cy="175052"/>
          </a:xfrm>
          <a:prstGeom prst="rect">
            <a:avLst/>
          </a:prstGeom>
          <a:blipFill>
            <a:blip r:embed="rId4" cstate="print"/>
            <a:stretch>
              <a:fillRect/>
            </a:stretch>
          </a:blipFill>
        </p:spPr>
        <p:txBody>
          <a:bodyPr wrap="square" lIns="0" tIns="0" rIns="0" bIns="0" rtlCol="0"/>
          <a:lstStyle/>
          <a:p>
            <a:endParaRPr/>
          </a:p>
        </p:txBody>
      </p:sp>
      <p:sp>
        <p:nvSpPr>
          <p:cNvPr id="96" name="object 96"/>
          <p:cNvSpPr/>
          <p:nvPr/>
        </p:nvSpPr>
        <p:spPr>
          <a:xfrm>
            <a:off x="6339103" y="8866565"/>
            <a:ext cx="141545" cy="175052"/>
          </a:xfrm>
          <a:prstGeom prst="rect">
            <a:avLst/>
          </a:prstGeom>
          <a:blipFill>
            <a:blip r:embed="rId4" cstate="print"/>
            <a:stretch>
              <a:fillRect/>
            </a:stretch>
          </a:blipFill>
        </p:spPr>
        <p:txBody>
          <a:bodyPr wrap="square" lIns="0" tIns="0" rIns="0" bIns="0" rtlCol="0"/>
          <a:lstStyle/>
          <a:p>
            <a:endParaRPr/>
          </a:p>
        </p:txBody>
      </p:sp>
      <p:sp>
        <p:nvSpPr>
          <p:cNvPr id="97" name="object 97"/>
          <p:cNvSpPr/>
          <p:nvPr/>
        </p:nvSpPr>
        <p:spPr>
          <a:xfrm>
            <a:off x="7590639" y="8866565"/>
            <a:ext cx="141555" cy="175052"/>
          </a:xfrm>
          <a:prstGeom prst="rect">
            <a:avLst/>
          </a:prstGeom>
          <a:blipFill>
            <a:blip r:embed="rId5" cstate="print"/>
            <a:stretch>
              <a:fillRect/>
            </a:stretch>
          </a:blipFill>
        </p:spPr>
        <p:txBody>
          <a:bodyPr wrap="square" lIns="0" tIns="0" rIns="0" bIns="0" rtlCol="0"/>
          <a:lstStyle/>
          <a:p>
            <a:endParaRPr/>
          </a:p>
        </p:txBody>
      </p:sp>
      <p:sp>
        <p:nvSpPr>
          <p:cNvPr id="98" name="object 98"/>
          <p:cNvSpPr/>
          <p:nvPr/>
        </p:nvSpPr>
        <p:spPr>
          <a:xfrm>
            <a:off x="8841297" y="8866565"/>
            <a:ext cx="141555" cy="175052"/>
          </a:xfrm>
          <a:prstGeom prst="rect">
            <a:avLst/>
          </a:prstGeom>
          <a:blipFill>
            <a:blip r:embed="rId5" cstate="print"/>
            <a:stretch>
              <a:fillRect/>
            </a:stretch>
          </a:blipFill>
        </p:spPr>
        <p:txBody>
          <a:bodyPr wrap="square" lIns="0" tIns="0" rIns="0" bIns="0" rtlCol="0"/>
          <a:lstStyle/>
          <a:p>
            <a:endParaRPr/>
          </a:p>
        </p:txBody>
      </p:sp>
      <p:sp>
        <p:nvSpPr>
          <p:cNvPr id="99" name="object 99"/>
          <p:cNvSpPr/>
          <p:nvPr/>
        </p:nvSpPr>
        <p:spPr>
          <a:xfrm>
            <a:off x="10091934"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0" name="object 100"/>
          <p:cNvSpPr/>
          <p:nvPr/>
        </p:nvSpPr>
        <p:spPr>
          <a:xfrm>
            <a:off x="11342571" y="8866565"/>
            <a:ext cx="141555" cy="175052"/>
          </a:xfrm>
          <a:prstGeom prst="rect">
            <a:avLst/>
          </a:prstGeom>
          <a:blipFill>
            <a:blip r:embed="rId12" cstate="print"/>
            <a:stretch>
              <a:fillRect/>
            </a:stretch>
          </a:blipFill>
        </p:spPr>
        <p:txBody>
          <a:bodyPr wrap="square" lIns="0" tIns="0" rIns="0" bIns="0" rtlCol="0"/>
          <a:lstStyle/>
          <a:p>
            <a:endParaRPr/>
          </a:p>
        </p:txBody>
      </p:sp>
      <p:sp>
        <p:nvSpPr>
          <p:cNvPr id="101" name="object 101"/>
          <p:cNvSpPr/>
          <p:nvPr/>
        </p:nvSpPr>
        <p:spPr>
          <a:xfrm>
            <a:off x="12593228" y="8866565"/>
            <a:ext cx="141555" cy="175052"/>
          </a:xfrm>
          <a:prstGeom prst="rect">
            <a:avLst/>
          </a:prstGeom>
          <a:blipFill>
            <a:blip r:embed="rId5" cstate="print"/>
            <a:stretch>
              <a:fillRect/>
            </a:stretch>
          </a:blipFill>
        </p:spPr>
        <p:txBody>
          <a:bodyPr wrap="square" lIns="0" tIns="0" rIns="0" bIns="0" rtlCol="0"/>
          <a:lstStyle/>
          <a:p>
            <a:endParaRPr/>
          </a:p>
        </p:txBody>
      </p:sp>
      <p:sp>
        <p:nvSpPr>
          <p:cNvPr id="102" name="object 102"/>
          <p:cNvSpPr/>
          <p:nvPr/>
        </p:nvSpPr>
        <p:spPr>
          <a:xfrm>
            <a:off x="13844785"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3" name="object 103"/>
          <p:cNvSpPr/>
          <p:nvPr/>
        </p:nvSpPr>
        <p:spPr>
          <a:xfrm>
            <a:off x="15095442" y="8866565"/>
            <a:ext cx="141545" cy="175052"/>
          </a:xfrm>
          <a:prstGeom prst="rect">
            <a:avLst/>
          </a:prstGeom>
          <a:blipFill>
            <a:blip r:embed="rId11" cstate="print"/>
            <a:stretch>
              <a:fillRect/>
            </a:stretch>
          </a:blipFill>
        </p:spPr>
        <p:txBody>
          <a:bodyPr wrap="square" lIns="0" tIns="0" rIns="0" bIns="0" rtlCol="0"/>
          <a:lstStyle/>
          <a:p>
            <a:endParaRPr/>
          </a:p>
        </p:txBody>
      </p:sp>
      <p:sp>
        <p:nvSpPr>
          <p:cNvPr id="104" name="object 104"/>
          <p:cNvSpPr/>
          <p:nvPr/>
        </p:nvSpPr>
        <p:spPr>
          <a:xfrm>
            <a:off x="16346079"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5" name="object 105"/>
          <p:cNvSpPr/>
          <p:nvPr/>
        </p:nvSpPr>
        <p:spPr>
          <a:xfrm>
            <a:off x="17596716"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6" name="object 106"/>
          <p:cNvSpPr/>
          <p:nvPr/>
        </p:nvSpPr>
        <p:spPr>
          <a:xfrm>
            <a:off x="18847373" y="8866565"/>
            <a:ext cx="141545" cy="175052"/>
          </a:xfrm>
          <a:prstGeom prst="rect">
            <a:avLst/>
          </a:prstGeom>
          <a:blipFill>
            <a:blip r:embed="rId4" cstate="print"/>
            <a:stretch>
              <a:fillRect/>
            </a:stretch>
          </a:blipFill>
        </p:spPr>
        <p:txBody>
          <a:bodyPr wrap="square" lIns="0" tIns="0" rIns="0" bIns="0" rtlCol="0"/>
          <a:lstStyle/>
          <a:p>
            <a:endParaRPr/>
          </a:p>
        </p:txBody>
      </p:sp>
      <p:sp>
        <p:nvSpPr>
          <p:cNvPr id="107" name="object 107"/>
          <p:cNvSpPr/>
          <p:nvPr/>
        </p:nvSpPr>
        <p:spPr>
          <a:xfrm>
            <a:off x="1336515"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08" name="object 108"/>
          <p:cNvSpPr/>
          <p:nvPr/>
        </p:nvSpPr>
        <p:spPr>
          <a:xfrm>
            <a:off x="2587172"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09" name="object 109"/>
          <p:cNvSpPr/>
          <p:nvPr/>
        </p:nvSpPr>
        <p:spPr>
          <a:xfrm>
            <a:off x="508844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0" name="object 110"/>
          <p:cNvSpPr/>
          <p:nvPr/>
        </p:nvSpPr>
        <p:spPr>
          <a:xfrm>
            <a:off x="383780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1" name="object 111"/>
          <p:cNvSpPr/>
          <p:nvPr/>
        </p:nvSpPr>
        <p:spPr>
          <a:xfrm>
            <a:off x="633910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2" name="object 112"/>
          <p:cNvSpPr/>
          <p:nvPr/>
        </p:nvSpPr>
        <p:spPr>
          <a:xfrm>
            <a:off x="7590639"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3" name="object 113"/>
          <p:cNvSpPr/>
          <p:nvPr/>
        </p:nvSpPr>
        <p:spPr>
          <a:xfrm>
            <a:off x="10091934"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4" name="object 114"/>
          <p:cNvSpPr/>
          <p:nvPr/>
        </p:nvSpPr>
        <p:spPr>
          <a:xfrm>
            <a:off x="8841297"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5" name="object 115"/>
          <p:cNvSpPr/>
          <p:nvPr/>
        </p:nvSpPr>
        <p:spPr>
          <a:xfrm>
            <a:off x="11342571" y="10186490"/>
            <a:ext cx="141555" cy="175052"/>
          </a:xfrm>
          <a:prstGeom prst="rect">
            <a:avLst/>
          </a:prstGeom>
          <a:blipFill>
            <a:blip r:embed="rId12" cstate="print"/>
            <a:stretch>
              <a:fillRect/>
            </a:stretch>
          </a:blipFill>
        </p:spPr>
        <p:txBody>
          <a:bodyPr wrap="square" lIns="0" tIns="0" rIns="0" bIns="0" rtlCol="0"/>
          <a:lstStyle/>
          <a:p>
            <a:endParaRPr/>
          </a:p>
        </p:txBody>
      </p:sp>
      <p:sp>
        <p:nvSpPr>
          <p:cNvPr id="116" name="object 116"/>
          <p:cNvSpPr/>
          <p:nvPr/>
        </p:nvSpPr>
        <p:spPr>
          <a:xfrm>
            <a:off x="12593228" y="10186490"/>
            <a:ext cx="141555" cy="175052"/>
          </a:xfrm>
          <a:prstGeom prst="rect">
            <a:avLst/>
          </a:prstGeom>
          <a:blipFill>
            <a:blip r:embed="rId5" cstate="print"/>
            <a:stretch>
              <a:fillRect/>
            </a:stretch>
          </a:blipFill>
        </p:spPr>
        <p:txBody>
          <a:bodyPr wrap="square" lIns="0" tIns="0" rIns="0" bIns="0" rtlCol="0"/>
          <a:lstStyle/>
          <a:p>
            <a:endParaRPr/>
          </a:p>
        </p:txBody>
      </p:sp>
      <p:sp>
        <p:nvSpPr>
          <p:cNvPr id="117" name="object 117"/>
          <p:cNvSpPr/>
          <p:nvPr/>
        </p:nvSpPr>
        <p:spPr>
          <a:xfrm>
            <a:off x="13844785"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18" name="object 118"/>
          <p:cNvSpPr/>
          <p:nvPr/>
        </p:nvSpPr>
        <p:spPr>
          <a:xfrm>
            <a:off x="15095442" y="10186490"/>
            <a:ext cx="141545" cy="175052"/>
          </a:xfrm>
          <a:prstGeom prst="rect">
            <a:avLst/>
          </a:prstGeom>
          <a:blipFill>
            <a:blip r:embed="rId11" cstate="print"/>
            <a:stretch>
              <a:fillRect/>
            </a:stretch>
          </a:blipFill>
        </p:spPr>
        <p:txBody>
          <a:bodyPr wrap="square" lIns="0" tIns="0" rIns="0" bIns="0" rtlCol="0"/>
          <a:lstStyle/>
          <a:p>
            <a:endParaRPr/>
          </a:p>
        </p:txBody>
      </p:sp>
      <p:sp>
        <p:nvSpPr>
          <p:cNvPr id="119" name="object 119"/>
          <p:cNvSpPr/>
          <p:nvPr/>
        </p:nvSpPr>
        <p:spPr>
          <a:xfrm>
            <a:off x="16346079"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0" name="object 120"/>
          <p:cNvSpPr/>
          <p:nvPr/>
        </p:nvSpPr>
        <p:spPr>
          <a:xfrm>
            <a:off x="17596716"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1" name="object 121"/>
          <p:cNvSpPr/>
          <p:nvPr/>
        </p:nvSpPr>
        <p:spPr>
          <a:xfrm>
            <a:off x="18847373" y="10186490"/>
            <a:ext cx="141545" cy="175052"/>
          </a:xfrm>
          <a:prstGeom prst="rect">
            <a:avLst/>
          </a:prstGeom>
          <a:blipFill>
            <a:blip r:embed="rId4" cstate="print"/>
            <a:stretch>
              <a:fillRect/>
            </a:stretch>
          </a:blipFill>
        </p:spPr>
        <p:txBody>
          <a:bodyPr wrap="square" lIns="0" tIns="0" rIns="0" bIns="0" rtlCol="0"/>
          <a:lstStyle/>
          <a:p>
            <a:endParaRPr/>
          </a:p>
        </p:txBody>
      </p:sp>
      <p:sp>
        <p:nvSpPr>
          <p:cNvPr id="122" name="object 122"/>
          <p:cNvSpPr/>
          <p:nvPr/>
        </p:nvSpPr>
        <p:spPr>
          <a:xfrm>
            <a:off x="1130855" y="3350683"/>
            <a:ext cx="5591810" cy="3801110"/>
          </a:xfrm>
          <a:custGeom>
            <a:avLst/>
            <a:gdLst/>
            <a:ahLst/>
            <a:cxnLst/>
            <a:rect l="l" t="t" r="r" b="b"/>
            <a:pathLst>
              <a:path w="5591809" h="3801109">
                <a:moveTo>
                  <a:pt x="0" y="3800931"/>
                </a:moveTo>
                <a:lnTo>
                  <a:pt x="5591452" y="3800931"/>
                </a:lnTo>
                <a:lnTo>
                  <a:pt x="5591452" y="0"/>
                </a:lnTo>
                <a:lnTo>
                  <a:pt x="0" y="0"/>
                </a:lnTo>
                <a:lnTo>
                  <a:pt x="0" y="3800931"/>
                </a:lnTo>
                <a:close/>
              </a:path>
            </a:pathLst>
          </a:custGeom>
          <a:solidFill>
            <a:srgbClr val="FFFFFF"/>
          </a:solidFill>
        </p:spPr>
        <p:txBody>
          <a:bodyPr wrap="square" lIns="0" tIns="0" rIns="0" bIns="0" rtlCol="0"/>
          <a:lstStyle/>
          <a:p>
            <a:endParaRPr/>
          </a:p>
        </p:txBody>
      </p:sp>
      <p:sp>
        <p:nvSpPr>
          <p:cNvPr id="123" name="object 123"/>
          <p:cNvSpPr/>
          <p:nvPr/>
        </p:nvSpPr>
        <p:spPr>
          <a:xfrm>
            <a:off x="10091934" y="947007"/>
            <a:ext cx="8936990" cy="9513570"/>
          </a:xfrm>
          <a:custGeom>
            <a:avLst/>
            <a:gdLst/>
            <a:ahLst/>
            <a:cxnLst/>
            <a:rect l="l" t="t" r="r" b="b"/>
            <a:pathLst>
              <a:path w="8936990" h="9513570">
                <a:moveTo>
                  <a:pt x="8847824" y="0"/>
                </a:moveTo>
                <a:lnTo>
                  <a:pt x="89044" y="0"/>
                </a:lnTo>
                <a:lnTo>
                  <a:pt x="54382" y="6997"/>
                </a:lnTo>
                <a:lnTo>
                  <a:pt x="26079" y="26079"/>
                </a:lnTo>
                <a:lnTo>
                  <a:pt x="6997" y="54382"/>
                </a:lnTo>
                <a:lnTo>
                  <a:pt x="0" y="89044"/>
                </a:lnTo>
                <a:lnTo>
                  <a:pt x="0" y="9424362"/>
                </a:lnTo>
                <a:lnTo>
                  <a:pt x="6997" y="9459019"/>
                </a:lnTo>
                <a:lnTo>
                  <a:pt x="26079" y="9487323"/>
                </a:lnTo>
                <a:lnTo>
                  <a:pt x="54382" y="9506408"/>
                </a:lnTo>
                <a:lnTo>
                  <a:pt x="89044" y="9513406"/>
                </a:lnTo>
                <a:lnTo>
                  <a:pt x="8847824" y="9513406"/>
                </a:lnTo>
                <a:lnTo>
                  <a:pt x="8882482" y="9506408"/>
                </a:lnTo>
                <a:lnTo>
                  <a:pt x="8910786" y="9487323"/>
                </a:lnTo>
                <a:lnTo>
                  <a:pt x="8929870" y="9459019"/>
                </a:lnTo>
                <a:lnTo>
                  <a:pt x="8936869" y="9424362"/>
                </a:lnTo>
                <a:lnTo>
                  <a:pt x="8936869" y="89044"/>
                </a:lnTo>
                <a:lnTo>
                  <a:pt x="8929870" y="54382"/>
                </a:lnTo>
                <a:lnTo>
                  <a:pt x="8910786" y="26079"/>
                </a:lnTo>
                <a:lnTo>
                  <a:pt x="8882482" y="6997"/>
                </a:lnTo>
                <a:lnTo>
                  <a:pt x="8847824" y="0"/>
                </a:lnTo>
                <a:close/>
              </a:path>
            </a:pathLst>
          </a:custGeom>
          <a:solidFill>
            <a:srgbClr val="FFFFFF"/>
          </a:solidFill>
        </p:spPr>
        <p:txBody>
          <a:bodyPr wrap="square" lIns="0" tIns="0" rIns="0" bIns="0" rtlCol="0"/>
          <a:lstStyle/>
          <a:p>
            <a:endParaRPr/>
          </a:p>
        </p:txBody>
      </p:sp>
      <p:pic>
        <p:nvPicPr>
          <p:cNvPr id="136" name="Picture 135">
            <a:extLst>
              <a:ext uri="{FF2B5EF4-FFF2-40B4-BE49-F238E27FC236}">
                <a16:creationId xmlns:a16="http://schemas.microsoft.com/office/drawing/2014/main" id="{F96C17A2-952F-EC4D-BCA6-C160EA7A8D9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30734" y="3806318"/>
            <a:ext cx="5390708" cy="2491161"/>
          </a:xfrm>
          <a:prstGeom prst="rect">
            <a:avLst/>
          </a:prstGeom>
        </p:spPr>
      </p:pic>
      <p:sp>
        <p:nvSpPr>
          <p:cNvPr id="125" name="Text Placeholder 124">
            <a:extLst>
              <a:ext uri="{FF2B5EF4-FFF2-40B4-BE49-F238E27FC236}">
                <a16:creationId xmlns:a16="http://schemas.microsoft.com/office/drawing/2014/main" id="{6E8043E1-3144-B049-A68A-B6BB4F810CCA}"/>
              </a:ext>
            </a:extLst>
          </p:cNvPr>
          <p:cNvSpPr>
            <a:spLocks noGrp="1"/>
          </p:cNvSpPr>
          <p:nvPr>
            <p:ph type="body" sz="quarter" idx="10"/>
          </p:nvPr>
        </p:nvSpPr>
        <p:spPr/>
        <p:txBody>
          <a:bodyPr/>
          <a:lstStyle/>
          <a:p>
            <a:r>
              <a:rPr lang="en-NZ" sz="4800" dirty="0">
                <a:solidFill>
                  <a:schemeClr val="tx2"/>
                </a:solidFill>
                <a:latin typeface="Calibri" panose="020F0502020204030204" pitchFamily="34" charset="0"/>
                <a:cs typeface="Calibri" panose="020F0502020204030204" pitchFamily="34" charset="0"/>
              </a:rPr>
              <a:t>Key sites are sites on the body where the normal skin barrier is breached. </a:t>
            </a:r>
          </a:p>
          <a:p>
            <a:endParaRPr lang="en-NZ" sz="4800" dirty="0">
              <a:solidFill>
                <a:schemeClr val="tx2"/>
              </a:solidFill>
              <a:cs typeface="Arial"/>
            </a:endParaRPr>
          </a:p>
        </p:txBody>
      </p:sp>
    </p:spTree>
    <p:extLst>
      <p:ext uri="{BB962C8B-B14F-4D97-AF65-F5344CB8AC3E}">
        <p14:creationId xmlns:p14="http://schemas.microsoft.com/office/powerpoint/2010/main" val="278989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3D6B486-8C9A-4C29-E06D-1564C9498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750" y="5077788"/>
            <a:ext cx="4814899" cy="4658974"/>
          </a:xfrm>
          <a:prstGeom prst="rect">
            <a:avLst/>
          </a:prstGeom>
        </p:spPr>
      </p:pic>
      <p:pic>
        <p:nvPicPr>
          <p:cNvPr id="28" name="Picture 27">
            <a:extLst>
              <a:ext uri="{FF2B5EF4-FFF2-40B4-BE49-F238E27FC236}">
                <a16:creationId xmlns:a16="http://schemas.microsoft.com/office/drawing/2014/main" id="{521AA12F-8077-D17B-D180-134B517F1B3B}"/>
              </a:ext>
            </a:extLst>
          </p:cNvPr>
          <p:cNvPicPr>
            <a:picLocks noChangeAspect="1"/>
          </p:cNvPicPr>
          <p:nvPr/>
        </p:nvPicPr>
        <p:blipFill rotWithShape="1">
          <a:blip r:embed="rId3">
            <a:extLst>
              <a:ext uri="{28A0092B-C50C-407E-A947-70E740481C1C}">
                <a14:useLocalDpi xmlns:a14="http://schemas.microsoft.com/office/drawing/2010/main" val="0"/>
              </a:ext>
            </a:extLst>
          </a:blip>
          <a:srcRect b="14319"/>
          <a:stretch/>
        </p:blipFill>
        <p:spPr>
          <a:xfrm>
            <a:off x="1527776" y="5077788"/>
            <a:ext cx="4991996" cy="4563753"/>
          </a:xfrm>
          <a:prstGeom prst="rect">
            <a:avLst/>
          </a:prstGeom>
        </p:spPr>
      </p:pic>
      <p:pic>
        <p:nvPicPr>
          <p:cNvPr id="29" name="Picture 28" descr="cid:image001.png@01D67F7D.09519770">
            <a:extLst>
              <a:ext uri="{FF2B5EF4-FFF2-40B4-BE49-F238E27FC236}">
                <a16:creationId xmlns:a16="http://schemas.microsoft.com/office/drawing/2014/main" id="{96D5C958-B7AD-2719-82FC-14FA5B498453}"/>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13650" y="5176520"/>
            <a:ext cx="4572000" cy="4135755"/>
          </a:xfrm>
          <a:prstGeom prst="rect">
            <a:avLst/>
          </a:prstGeom>
          <a:noFill/>
          <a:ln>
            <a:noFill/>
          </a:ln>
        </p:spPr>
      </p:pic>
      <p:sp>
        <p:nvSpPr>
          <p:cNvPr id="2" name="object 2"/>
          <p:cNvSpPr/>
          <p:nvPr/>
        </p:nvSpPr>
        <p:spPr>
          <a:xfrm>
            <a:off x="1336515" y="947007"/>
            <a:ext cx="141545" cy="175052"/>
          </a:xfrm>
          <a:prstGeom prst="rect">
            <a:avLst/>
          </a:prstGeom>
          <a:blipFill>
            <a:blip r:embed="rId6"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7"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7"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7" cstate="print"/>
            <a:stretch>
              <a:fillRect/>
            </a:stretch>
          </a:blipFill>
        </p:spPr>
        <p:txBody>
          <a:bodyPr wrap="square" lIns="0" tIns="0" rIns="0" bIns="0" rtlCol="0"/>
          <a:lstStyle/>
          <a:p>
            <a:endParaRPr/>
          </a:p>
        </p:txBody>
      </p:sp>
      <p:sp>
        <p:nvSpPr>
          <p:cNvPr id="18" name="Rectangle 17"/>
          <p:cNvSpPr/>
          <p:nvPr/>
        </p:nvSpPr>
        <p:spPr>
          <a:xfrm>
            <a:off x="1336514" y="618524"/>
            <a:ext cx="180881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 name="Picture 44">
            <a:extLst>
              <a:ext uri="{FF2B5EF4-FFF2-40B4-BE49-F238E27FC236}">
                <a16:creationId xmlns:a16="http://schemas.microsoft.com/office/drawing/2014/main" id="{F96C17A2-952F-EC4D-BCA6-C160EA7A8D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9772" y="582262"/>
            <a:ext cx="5390708" cy="2491161"/>
          </a:xfrm>
          <a:prstGeom prst="rect">
            <a:avLst/>
          </a:prstGeom>
        </p:spPr>
      </p:pic>
      <p:sp>
        <p:nvSpPr>
          <p:cNvPr id="19" name="TextBox 18">
            <a:extLst>
              <a:ext uri="{FF2B5EF4-FFF2-40B4-BE49-F238E27FC236}">
                <a16:creationId xmlns:a16="http://schemas.microsoft.com/office/drawing/2014/main" id="{DE74C806-F443-526A-BB3D-89F4209034CA}"/>
              </a:ext>
            </a:extLst>
          </p:cNvPr>
          <p:cNvSpPr txBox="1"/>
          <p:nvPr/>
        </p:nvSpPr>
        <p:spPr>
          <a:xfrm>
            <a:off x="1822450" y="9641541"/>
            <a:ext cx="3733800" cy="523220"/>
          </a:xfrm>
          <a:prstGeom prst="rect">
            <a:avLst/>
          </a:prstGeom>
          <a:noFill/>
        </p:spPr>
        <p:txBody>
          <a:bodyPr wrap="square" rtlCol="0">
            <a:spAutoFit/>
          </a:bodyPr>
          <a:lstStyle/>
          <a:p>
            <a:r>
              <a:rPr lang="en-NZ" sz="2800">
                <a:solidFill>
                  <a:srgbClr val="FF0000"/>
                </a:solidFill>
              </a:rPr>
              <a:t>Skin site for cannula </a:t>
            </a:r>
          </a:p>
        </p:txBody>
      </p:sp>
      <p:sp>
        <p:nvSpPr>
          <p:cNvPr id="21" name="TextBox 20">
            <a:extLst>
              <a:ext uri="{FF2B5EF4-FFF2-40B4-BE49-F238E27FC236}">
                <a16:creationId xmlns:a16="http://schemas.microsoft.com/office/drawing/2014/main" id="{493BA6F3-ACCB-CF5A-F472-8724862C99BE}"/>
              </a:ext>
            </a:extLst>
          </p:cNvPr>
          <p:cNvSpPr txBox="1"/>
          <p:nvPr/>
        </p:nvSpPr>
        <p:spPr>
          <a:xfrm>
            <a:off x="13818886" y="9586537"/>
            <a:ext cx="3733800" cy="523220"/>
          </a:xfrm>
          <a:prstGeom prst="rect">
            <a:avLst/>
          </a:prstGeom>
          <a:noFill/>
        </p:spPr>
        <p:txBody>
          <a:bodyPr wrap="square" rtlCol="0">
            <a:spAutoFit/>
          </a:bodyPr>
          <a:lstStyle/>
          <a:p>
            <a:r>
              <a:rPr lang="en-NZ" sz="2800">
                <a:solidFill>
                  <a:srgbClr val="FF0000"/>
                </a:solidFill>
              </a:rPr>
              <a:t>Wound to be dressed </a:t>
            </a:r>
          </a:p>
        </p:txBody>
      </p:sp>
      <p:sp>
        <p:nvSpPr>
          <p:cNvPr id="22" name="TextBox 21">
            <a:extLst>
              <a:ext uri="{FF2B5EF4-FFF2-40B4-BE49-F238E27FC236}">
                <a16:creationId xmlns:a16="http://schemas.microsoft.com/office/drawing/2014/main" id="{DF45DE9F-888D-4034-2CCD-6F86438915CC}"/>
              </a:ext>
            </a:extLst>
          </p:cNvPr>
          <p:cNvSpPr txBox="1"/>
          <p:nvPr/>
        </p:nvSpPr>
        <p:spPr>
          <a:xfrm>
            <a:off x="7590733" y="9623182"/>
            <a:ext cx="4688513" cy="954107"/>
          </a:xfrm>
          <a:prstGeom prst="rect">
            <a:avLst/>
          </a:prstGeom>
          <a:noFill/>
        </p:spPr>
        <p:txBody>
          <a:bodyPr wrap="square" lIns="91440" tIns="45720" rIns="91440" bIns="45720" rtlCol="0" anchor="t">
            <a:spAutoFit/>
          </a:bodyPr>
          <a:lstStyle/>
          <a:p>
            <a:r>
              <a:rPr lang="en-NZ" sz="2800" dirty="0">
                <a:solidFill>
                  <a:srgbClr val="FF0000"/>
                </a:solidFill>
                <a:ea typeface="+mn-lt"/>
                <a:cs typeface="+mn-lt"/>
              </a:rPr>
              <a:t>Peripherally inserted central catheter (PICC) exit site.</a:t>
            </a:r>
            <a:endParaRPr lang="en-US" dirty="0">
              <a:solidFill>
                <a:srgbClr val="FF0000"/>
              </a:solidFill>
            </a:endParaRPr>
          </a:p>
        </p:txBody>
      </p:sp>
      <p:sp>
        <p:nvSpPr>
          <p:cNvPr id="26" name="Rectangle 25">
            <a:extLst>
              <a:ext uri="{FF2B5EF4-FFF2-40B4-BE49-F238E27FC236}">
                <a16:creationId xmlns:a16="http://schemas.microsoft.com/office/drawing/2014/main" id="{A2070AFE-6CB9-FB3B-4F63-3B079DBBE073}"/>
              </a:ext>
            </a:extLst>
          </p:cNvPr>
          <p:cNvSpPr/>
          <p:nvPr/>
        </p:nvSpPr>
        <p:spPr>
          <a:xfrm>
            <a:off x="9146097" y="6569075"/>
            <a:ext cx="2048953"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6826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1407287" y="4555401"/>
            <a:ext cx="17478375" cy="6400800"/>
          </a:xfrm>
        </p:spPr>
        <p:txBody>
          <a:bodyPr/>
          <a:lstStyle/>
          <a:p>
            <a:pPr algn="ctr"/>
            <a:r>
              <a:rPr lang="en-NZ" sz="4800">
                <a:solidFill>
                  <a:schemeClr val="tx2"/>
                </a:solidFill>
                <a:latin typeface="Calibri" panose="020F0502020204030204" pitchFamily="34" charset="0"/>
                <a:cs typeface="Calibri" panose="020F0502020204030204" pitchFamily="34" charset="0"/>
              </a:rPr>
              <a:t>To identify the </a:t>
            </a:r>
            <a:r>
              <a:rPr lang="en-NZ" sz="4800" b="1">
                <a:solidFill>
                  <a:schemeClr val="tx2"/>
                </a:solidFill>
                <a:latin typeface="Calibri" panose="020F0502020204030204" pitchFamily="34" charset="0"/>
                <a:cs typeface="Calibri" panose="020F0502020204030204" pitchFamily="34" charset="0"/>
              </a:rPr>
              <a:t>principles</a:t>
            </a:r>
            <a:r>
              <a:rPr lang="en-NZ" sz="4800">
                <a:solidFill>
                  <a:schemeClr val="tx2"/>
                </a:solidFill>
                <a:latin typeface="Calibri" panose="020F0502020204030204" pitchFamily="34" charset="0"/>
                <a:cs typeface="Calibri" panose="020F0502020204030204" pitchFamily="34" charset="0"/>
              </a:rPr>
              <a:t> of aseptic technique and apply them to any procedure. </a:t>
            </a:r>
          </a:p>
          <a:p>
            <a:pPr algn="ctr"/>
            <a:endParaRPr lang="en-NZ" sz="4000">
              <a:solidFill>
                <a:schemeClr val="tx2"/>
              </a:solidFill>
              <a:latin typeface="Calibri" panose="020F0502020204030204" pitchFamily="34" charset="0"/>
              <a:cs typeface="Calibri" panose="020F0502020204030204" pitchFamily="34" charset="0"/>
            </a:endParaRPr>
          </a:p>
          <a:p>
            <a:pPr algn="ctr"/>
            <a:endParaRPr lang="en-NZ" sz="4000">
              <a:solidFill>
                <a:schemeClr val="tx2"/>
              </a:solidFill>
              <a:latin typeface="Calibri" panose="020F0502020204030204" pitchFamily="34" charset="0"/>
              <a:cs typeface="Calibri" panose="020F0502020204030204" pitchFamily="34" charset="0"/>
            </a:endParaRPr>
          </a:p>
          <a:p>
            <a:pPr marL="269875" indent="0" algn="ctr">
              <a:buNone/>
            </a:pPr>
            <a:r>
              <a:rPr lang="en-NZ" sz="3600" i="1">
                <a:solidFill>
                  <a:schemeClr val="tx2"/>
                </a:solidFill>
                <a:latin typeface="Calibri" panose="020F0502020204030204" pitchFamily="34" charset="0"/>
                <a:cs typeface="Calibri" panose="020F0502020204030204" pitchFamily="34" charset="0"/>
              </a:rPr>
              <a:t>Note that this teaching session does not aim to teach you about specific procedures.  </a:t>
            </a:r>
            <a:endParaRPr lang="en-US" sz="4000"/>
          </a:p>
        </p:txBody>
      </p:sp>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336515" y="2301875"/>
            <a:ext cx="17478375" cy="1524000"/>
          </a:xfrm>
        </p:spPr>
        <p:txBody>
          <a:bodyPr/>
          <a:lstStyle/>
          <a:p>
            <a:pPr algn="ctr"/>
            <a:r>
              <a:rPr lang="en-NZ" sz="6000" dirty="0"/>
              <a:t>Aim of This Teaching Session </a:t>
            </a:r>
            <a:endParaRPr lang="en-US" sz="6000" dirty="0"/>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2209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39" name="Text Placeholder 38">
            <a:extLst>
              <a:ext uri="{FF2B5EF4-FFF2-40B4-BE49-F238E27FC236}">
                <a16:creationId xmlns:a16="http://schemas.microsoft.com/office/drawing/2014/main" id="{A4379B5C-60EF-2D4E-9481-877DFAB3E728}"/>
              </a:ext>
            </a:extLst>
          </p:cNvPr>
          <p:cNvSpPr>
            <a:spLocks noGrp="1"/>
          </p:cNvSpPr>
          <p:nvPr>
            <p:ph type="body" sz="quarter" idx="11"/>
          </p:nvPr>
        </p:nvSpPr>
        <p:spPr>
          <a:xfrm>
            <a:off x="2075414" y="1533662"/>
            <a:ext cx="17478375" cy="1524000"/>
          </a:xfrm>
        </p:spPr>
        <p:txBody>
          <a:bodyPr/>
          <a:lstStyle/>
          <a:p>
            <a:r>
              <a:rPr lang="en-NZ" dirty="0"/>
              <a:t>                               - How to protect them</a:t>
            </a:r>
            <a:endParaRPr lang="en-US" dirty="0"/>
          </a:p>
        </p:txBody>
      </p:sp>
      <p:sp>
        <p:nvSpPr>
          <p:cNvPr id="45" name="Rectangle 44"/>
          <p:cNvSpPr/>
          <p:nvPr/>
        </p:nvSpPr>
        <p:spPr>
          <a:xfrm>
            <a:off x="1336514" y="618524"/>
            <a:ext cx="180881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a:extLst>
              <a:ext uri="{FF2B5EF4-FFF2-40B4-BE49-F238E27FC236}">
                <a16:creationId xmlns:a16="http://schemas.microsoft.com/office/drawing/2014/main" id="{F96C17A2-952F-EC4D-BCA6-C160EA7A8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3091" y="761354"/>
            <a:ext cx="5390708" cy="2491161"/>
          </a:xfrm>
          <a:prstGeom prst="rect">
            <a:avLst/>
          </a:prstGeom>
        </p:spPr>
      </p:pic>
      <p:sp>
        <p:nvSpPr>
          <p:cNvPr id="19" name="Text Placeholder 29">
            <a:extLst>
              <a:ext uri="{FF2B5EF4-FFF2-40B4-BE49-F238E27FC236}">
                <a16:creationId xmlns:a16="http://schemas.microsoft.com/office/drawing/2014/main" id="{469CB61E-C524-0D2D-D878-89B5DC9A4BFA}"/>
              </a:ext>
            </a:extLst>
          </p:cNvPr>
          <p:cNvSpPr txBox="1">
            <a:spLocks/>
          </p:cNvSpPr>
          <p:nvPr/>
        </p:nvSpPr>
        <p:spPr>
          <a:xfrm>
            <a:off x="1185914" y="3620666"/>
            <a:ext cx="18238736" cy="7203759"/>
          </a:xfrm>
          <a:prstGeom prst="rect">
            <a:avLst/>
          </a:prstGeom>
        </p:spPr>
        <p:txBody>
          <a:bodyPr lIns="0" tIns="0" rIns="0" bIns="0" numCol="2"/>
          <a:lstStyle>
            <a:lvl1pPr marL="0">
              <a:defRPr sz="4100" b="1">
                <a:latin typeface="+mn-lt"/>
                <a:ea typeface="+mn-ea"/>
                <a:cs typeface="+mn-cs"/>
              </a:defRPr>
            </a:lvl1pPr>
            <a:lvl2pPr marL="0">
              <a:spcBef>
                <a:spcPts val="850"/>
              </a:spcBef>
              <a:defRPr sz="2450">
                <a:latin typeface="+mn-lt"/>
                <a:ea typeface="+mn-ea"/>
                <a:cs typeface="+mn-cs"/>
              </a:defRPr>
            </a:lvl2pPr>
            <a:lvl3pPr marL="914400">
              <a:defRPr sz="4100">
                <a:latin typeface="+mn-lt"/>
                <a:ea typeface="+mn-ea"/>
                <a:cs typeface="+mn-cs"/>
              </a:defRPr>
            </a:lvl3pPr>
            <a:lvl4pPr marL="1371600">
              <a:defRPr sz="4100">
                <a:latin typeface="+mn-lt"/>
                <a:ea typeface="+mn-ea"/>
                <a:cs typeface="+mn-cs"/>
              </a:defRPr>
            </a:lvl4pPr>
            <a:lvl5pPr marL="1828800">
              <a:defRPr sz="41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110000"/>
              </a:lnSpc>
              <a:spcAft>
                <a:spcPts val="1200"/>
              </a:spcAft>
              <a:buSzPct val="110000"/>
              <a:buFont typeface="System Font Regular"/>
              <a:buChar char="+"/>
              <a:defRPr/>
            </a:pPr>
            <a:r>
              <a:rPr lang="en-NZ" sz="4000" b="0" kern="0" dirty="0">
                <a:solidFill>
                  <a:schemeClr val="tx2"/>
                </a:solidFill>
                <a:cs typeface="Arial"/>
              </a:rPr>
              <a:t>Perform hand hygiene before equipment set up</a:t>
            </a:r>
          </a:p>
          <a:p>
            <a:pPr marL="571500" indent="-571500">
              <a:lnSpc>
                <a:spcPct val="110000"/>
              </a:lnSpc>
              <a:spcAft>
                <a:spcPts val="1200"/>
              </a:spcAft>
              <a:buSzPct val="110000"/>
              <a:buFont typeface="System Font Regular"/>
              <a:buChar char="+"/>
              <a:defRPr/>
            </a:pPr>
            <a:r>
              <a:rPr lang="en-NZ" sz="4000" b="0" kern="0" dirty="0">
                <a:solidFill>
                  <a:schemeClr val="tx2"/>
                </a:solidFill>
                <a:cs typeface="Arial"/>
              </a:rPr>
              <a:t>Perform hand hygiene again before starting the procedure (immediately before putting on gloves)</a:t>
            </a:r>
          </a:p>
          <a:p>
            <a:pPr marL="571500" indent="-571500">
              <a:lnSpc>
                <a:spcPct val="110000"/>
              </a:lnSpc>
              <a:spcAft>
                <a:spcPts val="1200"/>
              </a:spcAft>
              <a:buSzPct val="110000"/>
              <a:buFont typeface="System Font Regular"/>
              <a:buChar char="+"/>
              <a:defRPr/>
            </a:pPr>
            <a:r>
              <a:rPr lang="en-NZ" sz="4000" b="0" kern="0" dirty="0">
                <a:solidFill>
                  <a:schemeClr val="tx2"/>
                </a:solidFill>
                <a:cs typeface="Arial"/>
              </a:rPr>
              <a:t>Key sites need to be cleaned prior to use with appropriate antiseptic/solution</a:t>
            </a:r>
          </a:p>
          <a:p>
            <a:pPr marL="571500" indent="-571500">
              <a:lnSpc>
                <a:spcPct val="110000"/>
              </a:lnSpc>
              <a:spcAft>
                <a:spcPts val="1200"/>
              </a:spcAft>
              <a:buSzPct val="110000"/>
              <a:buFont typeface="System Font Regular"/>
              <a:buChar char="+"/>
              <a:defRPr/>
            </a:pPr>
            <a:r>
              <a:rPr lang="en-NZ" b="0" kern="0" dirty="0">
                <a:solidFill>
                  <a:schemeClr val="tx2"/>
                </a:solidFill>
              </a:rPr>
              <a:t>Allow antiseptic/solution to dry and do no retouch</a:t>
            </a:r>
          </a:p>
          <a:p>
            <a:pPr marL="571500" indent="-571500">
              <a:lnSpc>
                <a:spcPct val="110000"/>
              </a:lnSpc>
              <a:spcAft>
                <a:spcPts val="1200"/>
              </a:spcAft>
              <a:buSzPct val="110000"/>
              <a:buFont typeface="System Font Regular"/>
              <a:buChar char="+"/>
              <a:defRPr/>
            </a:pPr>
            <a:r>
              <a:rPr lang="en-NZ" b="0" kern="0" dirty="0">
                <a:solidFill>
                  <a:schemeClr val="tx2"/>
                </a:solidFill>
              </a:rPr>
              <a:t>Avoid directly touching</a:t>
            </a:r>
          </a:p>
          <a:p>
            <a:pPr marL="571500" indent="-571500">
              <a:lnSpc>
                <a:spcPct val="110000"/>
              </a:lnSpc>
              <a:spcAft>
                <a:spcPts val="1200"/>
              </a:spcAft>
              <a:buSzPct val="110000"/>
              <a:buFont typeface="System Font Regular"/>
              <a:buChar char="+"/>
              <a:defRPr/>
            </a:pPr>
            <a:r>
              <a:rPr lang="en-NZ" b="0" kern="0" dirty="0">
                <a:solidFill>
                  <a:schemeClr val="tx2"/>
                </a:solidFill>
              </a:rPr>
              <a:t>If you cannot avoid touching the key site, then only touch with uncontaminated sterile gloves, sterile forceps or sterile products. Even then any touching should be limited and purposeful. </a:t>
            </a:r>
            <a:endParaRPr lang="en-NZ" b="0" kern="0" dirty="0">
              <a:solidFill>
                <a:srgbClr val="002060"/>
              </a:solidFill>
              <a:ea typeface="+mn-lt"/>
              <a:cs typeface="+mn-lt"/>
            </a:endParaRPr>
          </a:p>
          <a:p>
            <a:endParaRPr lang="en-US" kern="0" dirty="0">
              <a:solidFill>
                <a:sysClr val="windowText" lastClr="000000"/>
              </a:solidFill>
            </a:endParaRPr>
          </a:p>
        </p:txBody>
      </p:sp>
      <p:pic>
        <p:nvPicPr>
          <p:cNvPr id="20" name="image25.png">
            <a:extLst>
              <a:ext uri="{FF2B5EF4-FFF2-40B4-BE49-F238E27FC236}">
                <a16:creationId xmlns:a16="http://schemas.microsoft.com/office/drawing/2014/main" id="{8F269F6A-BA8A-148E-93C4-A8B9BEE3467B}"/>
              </a:ext>
            </a:extLst>
          </p:cNvPr>
          <p:cNvPicPr/>
          <p:nvPr/>
        </p:nvPicPr>
        <p:blipFill>
          <a:blip r:embed="rId8" cstate="print"/>
          <a:stretch>
            <a:fillRect/>
          </a:stretch>
        </p:blipFill>
        <p:spPr>
          <a:xfrm>
            <a:off x="1063971" y="5095875"/>
            <a:ext cx="525714" cy="739048"/>
          </a:xfrm>
          <a:prstGeom prst="rect">
            <a:avLst/>
          </a:prstGeom>
          <a:solidFill>
            <a:schemeClr val="bg1"/>
          </a:solidFill>
        </p:spPr>
      </p:pic>
      <p:pic>
        <p:nvPicPr>
          <p:cNvPr id="22" name="image25.png">
            <a:extLst>
              <a:ext uri="{FF2B5EF4-FFF2-40B4-BE49-F238E27FC236}">
                <a16:creationId xmlns:a16="http://schemas.microsoft.com/office/drawing/2014/main" id="{4A41B054-FE0F-CCBC-749A-78395699CA3C}"/>
              </a:ext>
            </a:extLst>
          </p:cNvPr>
          <p:cNvPicPr/>
          <p:nvPr/>
        </p:nvPicPr>
        <p:blipFill>
          <a:blip r:embed="rId8" cstate="print"/>
          <a:stretch>
            <a:fillRect/>
          </a:stretch>
        </p:blipFill>
        <p:spPr>
          <a:xfrm>
            <a:off x="1073657" y="3467892"/>
            <a:ext cx="525714" cy="739048"/>
          </a:xfrm>
          <a:prstGeom prst="rect">
            <a:avLst/>
          </a:prstGeom>
          <a:solidFill>
            <a:schemeClr val="bg1"/>
          </a:solidFill>
        </p:spPr>
      </p:pic>
    </p:spTree>
    <p:extLst>
      <p:ext uri="{BB962C8B-B14F-4D97-AF65-F5344CB8AC3E}">
        <p14:creationId xmlns:p14="http://schemas.microsoft.com/office/powerpoint/2010/main" val="120189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Rectangle 17"/>
          <p:cNvSpPr/>
          <p:nvPr/>
        </p:nvSpPr>
        <p:spPr>
          <a:xfrm>
            <a:off x="1336514" y="618524"/>
            <a:ext cx="180881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a:extLst>
              <a:ext uri="{FF2B5EF4-FFF2-40B4-BE49-F238E27FC236}">
                <a16:creationId xmlns:a16="http://schemas.microsoft.com/office/drawing/2014/main" id="{433BEC6B-C1C5-6D4A-BE4F-98450629C5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7022" y="302271"/>
            <a:ext cx="5103079" cy="2983612"/>
          </a:xfrm>
          <a:prstGeom prst="rect">
            <a:avLst/>
          </a:prstGeom>
        </p:spPr>
      </p:pic>
      <p:sp>
        <p:nvSpPr>
          <p:cNvPr id="17" name="Rectangle 16"/>
          <p:cNvSpPr/>
          <p:nvPr/>
        </p:nvSpPr>
        <p:spPr>
          <a:xfrm>
            <a:off x="5937250" y="3991823"/>
            <a:ext cx="8229600" cy="7786747"/>
          </a:xfrm>
          <a:prstGeom prst="rect">
            <a:avLst/>
          </a:prstGeom>
        </p:spPr>
        <p:txBody>
          <a:bodyPr wrap="square" lIns="91440" tIns="45720" rIns="91440" bIns="45720" anchor="t">
            <a:spAutoFit/>
          </a:bodyPr>
          <a:lstStyle/>
          <a:p>
            <a:pPr>
              <a:spcAft>
                <a:spcPts val="1200"/>
              </a:spcAft>
              <a:buSzPct val="110000"/>
            </a:pPr>
            <a:r>
              <a:rPr lang="en-NZ" sz="4400" dirty="0">
                <a:solidFill>
                  <a:srgbClr val="13406B"/>
                </a:solidFill>
                <a:latin typeface="Arial"/>
                <a:cs typeface="Arial"/>
              </a:rPr>
              <a:t>Provide advice to patients and whānau about:</a:t>
            </a:r>
          </a:p>
          <a:p>
            <a:pPr marL="571500" indent="-571500">
              <a:spcAft>
                <a:spcPts val="1200"/>
              </a:spcAft>
              <a:buSzPct val="110000"/>
              <a:buFont typeface="Arial" panose="020B0604020202020204" pitchFamily="34" charset="0"/>
              <a:buChar char="•"/>
            </a:pPr>
            <a:r>
              <a:rPr lang="en-NZ" sz="4400" dirty="0">
                <a:solidFill>
                  <a:srgbClr val="13406B"/>
                </a:solidFill>
                <a:latin typeface="Arial"/>
                <a:cs typeface="Arial"/>
              </a:rPr>
              <a:t>how to care for the procedure site</a:t>
            </a:r>
          </a:p>
          <a:p>
            <a:pPr marL="571500" indent="-571500">
              <a:spcAft>
                <a:spcPts val="1200"/>
              </a:spcAft>
              <a:buSzPct val="110000"/>
              <a:buFont typeface="Arial" panose="020B0604020202020204" pitchFamily="34" charset="0"/>
              <a:buChar char="•"/>
            </a:pPr>
            <a:r>
              <a:rPr lang="en-NZ" sz="4400" dirty="0">
                <a:solidFill>
                  <a:srgbClr val="13406B"/>
                </a:solidFill>
                <a:latin typeface="Arial"/>
                <a:cs typeface="Arial"/>
              </a:rPr>
              <a:t>what signs of complication</a:t>
            </a:r>
          </a:p>
          <a:p>
            <a:pPr marL="571500" indent="-571500">
              <a:spcAft>
                <a:spcPts val="1200"/>
              </a:spcAft>
              <a:buSzPct val="110000"/>
              <a:buFont typeface="Arial" panose="020B0604020202020204" pitchFamily="34" charset="0"/>
              <a:buChar char="•"/>
            </a:pPr>
            <a:r>
              <a:rPr lang="en-NZ" sz="4400" dirty="0">
                <a:solidFill>
                  <a:srgbClr val="13406B"/>
                </a:solidFill>
                <a:latin typeface="Arial"/>
                <a:cs typeface="Arial"/>
              </a:rPr>
              <a:t>when and how to contact a health professional.</a:t>
            </a:r>
          </a:p>
          <a:p>
            <a:pPr marL="571500" indent="-571500">
              <a:spcAft>
                <a:spcPts val="1200"/>
              </a:spcAft>
              <a:buSzPct val="110000"/>
              <a:buFont typeface="Arial" panose="020B0604020202020204" pitchFamily="34" charset="0"/>
              <a:buChar char="•"/>
            </a:pPr>
            <a:endParaRPr lang="en-NZ" sz="4400" dirty="0">
              <a:solidFill>
                <a:srgbClr val="13406B"/>
              </a:solidFill>
              <a:latin typeface="Arial"/>
              <a:cs typeface="Arial"/>
            </a:endParaRPr>
          </a:p>
          <a:p>
            <a:pPr algn="ctr">
              <a:spcAft>
                <a:spcPts val="1200"/>
              </a:spcAft>
              <a:buSzPct val="110000"/>
            </a:pPr>
            <a:r>
              <a:rPr lang="en-NZ" sz="4400" dirty="0">
                <a:solidFill>
                  <a:srgbClr val="13406B"/>
                </a:solidFill>
                <a:latin typeface="Arial"/>
                <a:cs typeface="Arial"/>
              </a:rPr>
              <a:t>Ideally this should be written. </a:t>
            </a:r>
            <a:endParaRPr lang="en-NZ" sz="4400" dirty="0">
              <a:solidFill>
                <a:srgbClr val="13406B"/>
              </a:solidFill>
              <a:latin typeface="Arial" panose="020B0604020202020204" pitchFamily="34" charset="0"/>
              <a:cs typeface="Arial" panose="020B0604020202020204" pitchFamily="34" charset="0"/>
            </a:endParaRPr>
          </a:p>
          <a:p>
            <a:pPr marL="571500" lvl="0" indent="-571500">
              <a:spcAft>
                <a:spcPts val="1200"/>
              </a:spcAft>
              <a:buSzPct val="110000"/>
              <a:buFont typeface="System Font Regular"/>
              <a:buChar char="+"/>
            </a:pPr>
            <a:endParaRPr lang="en-NZ" sz="4400" dirty="0">
              <a:solidFill>
                <a:srgbClr val="13406B"/>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84046">
            <a:off x="14077394" y="1730668"/>
            <a:ext cx="4644431" cy="917882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875159">
            <a:off x="1735214" y="2208868"/>
            <a:ext cx="3683172" cy="7608165"/>
          </a:xfrm>
          <a:prstGeom prst="rect">
            <a:avLst/>
          </a:prstGeom>
        </p:spPr>
      </p:pic>
      <p:sp>
        <p:nvSpPr>
          <p:cNvPr id="22" name="Rectangle 21"/>
          <p:cNvSpPr/>
          <p:nvPr/>
        </p:nvSpPr>
        <p:spPr>
          <a:xfrm rot="864115">
            <a:off x="14211634" y="8026667"/>
            <a:ext cx="1371600" cy="533400"/>
          </a:xfrm>
          <a:prstGeom prst="rect">
            <a:avLst/>
          </a:prstGeom>
          <a:solidFill>
            <a:srgbClr val="EDF8F4"/>
          </a:solidFill>
          <a:ln>
            <a:solidFill>
              <a:srgbClr val="EDF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8265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3390E-24CA-4275-A51E-BC0CB91D6564}"/>
              </a:ext>
            </a:extLst>
          </p:cNvPr>
          <p:cNvSpPr>
            <a:spLocks noGrp="1"/>
          </p:cNvSpPr>
          <p:nvPr>
            <p:ph type="body" sz="quarter" idx="10"/>
          </p:nvPr>
        </p:nvSpPr>
        <p:spPr/>
        <p:txBody>
          <a:bodyPr lIns="0" tIns="0" rIns="0" bIns="0" anchor="t"/>
          <a:lstStyle/>
          <a:p>
            <a:pPr marL="571500" indent="-571500">
              <a:lnSpc>
                <a:spcPct val="110000"/>
              </a:lnSpc>
              <a:spcAft>
                <a:spcPts val="1200"/>
              </a:spcAft>
              <a:buSzPct val="110000"/>
              <a:buFont typeface="System Font Regular"/>
              <a:buChar char="+"/>
              <a:defRPr/>
            </a:pPr>
            <a:r>
              <a:rPr lang="en-NZ" sz="4400" b="0" dirty="0">
                <a:solidFill>
                  <a:schemeClr val="tx2"/>
                </a:solidFill>
                <a:cs typeface="Arial"/>
              </a:rPr>
              <a:t>It's ok … but to minimise risk to the patient, you need to start again.</a:t>
            </a:r>
          </a:p>
          <a:p>
            <a:pPr>
              <a:lnSpc>
                <a:spcPct val="110000"/>
              </a:lnSpc>
              <a:spcAft>
                <a:spcPts val="1200"/>
              </a:spcAft>
              <a:buSzPct val="110000"/>
              <a:defRPr/>
            </a:pPr>
            <a:endParaRPr lang="en-NZ" sz="4400" b="0">
              <a:solidFill>
                <a:schemeClr val="tx2"/>
              </a:solidFill>
              <a:cs typeface="Arial"/>
            </a:endParaRPr>
          </a:p>
          <a:p>
            <a:pPr marL="571500" indent="-571500">
              <a:spcAft>
                <a:spcPts val="1200"/>
              </a:spcAft>
              <a:buSzPct val="110000"/>
              <a:buFont typeface="System Font Regular"/>
              <a:buChar char="+"/>
              <a:defRPr/>
            </a:pPr>
            <a:r>
              <a:rPr lang="en-NZ" sz="4400" b="0" dirty="0">
                <a:solidFill>
                  <a:schemeClr val="tx2"/>
                </a:solidFill>
                <a:cs typeface="Arial"/>
              </a:rPr>
              <a:t>If you see breach politely say something, and assist </a:t>
            </a:r>
            <a:r>
              <a:rPr lang="en-NZ" sz="4400" dirty="0">
                <a:solidFill>
                  <a:schemeClr val="tx2"/>
                </a:solidFill>
                <a:cs typeface="Arial"/>
              </a:rPr>
              <a:t>your colleague</a:t>
            </a:r>
            <a:r>
              <a:rPr lang="en-NZ" sz="4400" b="0" dirty="0">
                <a:solidFill>
                  <a:schemeClr val="tx2"/>
                </a:solidFill>
                <a:cs typeface="Arial"/>
              </a:rPr>
              <a:t> to start again </a:t>
            </a:r>
          </a:p>
          <a:p>
            <a:endParaRPr lang="en-NZ"/>
          </a:p>
        </p:txBody>
      </p:sp>
      <p:sp>
        <p:nvSpPr>
          <p:cNvPr id="3" name="Text Placeholder 2">
            <a:extLst>
              <a:ext uri="{FF2B5EF4-FFF2-40B4-BE49-F238E27FC236}">
                <a16:creationId xmlns:a16="http://schemas.microsoft.com/office/drawing/2014/main" id="{C393A707-E0AD-48D5-A898-7CAE45D3ADC8}"/>
              </a:ext>
            </a:extLst>
          </p:cNvPr>
          <p:cNvSpPr>
            <a:spLocks noGrp="1"/>
          </p:cNvSpPr>
          <p:nvPr>
            <p:ph type="body" sz="quarter" idx="11"/>
          </p:nvPr>
        </p:nvSpPr>
        <p:spPr/>
        <p:txBody>
          <a:bodyPr lIns="0" tIns="0" rIns="0" bIns="0" anchor="t"/>
          <a:lstStyle/>
          <a:p>
            <a:r>
              <a:rPr lang="en-NZ"/>
              <a:t>What if a breach occurs? </a:t>
            </a:r>
            <a:endParaRPr lang="en-NZ">
              <a:cs typeface="Arial"/>
            </a:endParaRPr>
          </a:p>
          <a:p>
            <a:endParaRPr lang="en-NZ"/>
          </a:p>
        </p:txBody>
      </p:sp>
    </p:spTree>
    <p:extLst>
      <p:ext uri="{BB962C8B-B14F-4D97-AF65-F5344CB8AC3E}">
        <p14:creationId xmlns:p14="http://schemas.microsoft.com/office/powerpoint/2010/main" val="129960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6350" y="9311133"/>
            <a:ext cx="20110450" cy="1998217"/>
          </a:xfrm>
          <a:solidFill>
            <a:schemeClr val="tx2"/>
          </a:solidFill>
        </p:spPr>
        <p:txBody>
          <a:bodyPr/>
          <a:lstStyle/>
          <a:p>
            <a:pPr marL="0" indent="0">
              <a:buNone/>
            </a:pPr>
            <a:r>
              <a:rPr lang="en-US"/>
              <a:t>   </a:t>
            </a:r>
          </a:p>
          <a:p>
            <a:pPr marL="0" indent="0">
              <a:buNone/>
            </a:pPr>
            <a:endParaRPr lang="en-US"/>
          </a:p>
          <a:p>
            <a:pPr marL="0" indent="0">
              <a:buNone/>
            </a:pPr>
            <a:endParaRPr lang="en-US"/>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pic>
        <p:nvPicPr>
          <p:cNvPr id="21" name="Picture 20">
            <a:extLst>
              <a:ext uri="{FF2B5EF4-FFF2-40B4-BE49-F238E27FC236}">
                <a16:creationId xmlns:a16="http://schemas.microsoft.com/office/drawing/2014/main" id="{46737738-0FDD-EB44-9F24-9F75FEB0F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876" y="9444956"/>
            <a:ext cx="4333999" cy="1696119"/>
          </a:xfrm>
          <a:prstGeom prst="rect">
            <a:avLst/>
          </a:prstGeom>
        </p:spPr>
      </p:pic>
      <p:pic>
        <p:nvPicPr>
          <p:cNvPr id="19" name="Picture 18">
            <a:extLst>
              <a:ext uri="{FF2B5EF4-FFF2-40B4-BE49-F238E27FC236}">
                <a16:creationId xmlns:a16="http://schemas.microsoft.com/office/drawing/2014/main" id="{3C494480-E365-B043-A25C-2093C9FAC7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966" y="9769475"/>
            <a:ext cx="4594411" cy="1185596"/>
          </a:xfrm>
          <a:prstGeom prst="rect">
            <a:avLst/>
          </a:prstGeom>
        </p:spPr>
      </p:pic>
      <p:pic>
        <p:nvPicPr>
          <p:cNvPr id="22" name="Picture 21">
            <a:extLst>
              <a:ext uri="{FF2B5EF4-FFF2-40B4-BE49-F238E27FC236}">
                <a16:creationId xmlns:a16="http://schemas.microsoft.com/office/drawing/2014/main" id="{9C060B0E-263A-9240-A743-0030DA5FD1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2571" y="9464675"/>
            <a:ext cx="3879733" cy="1689392"/>
          </a:xfrm>
          <a:prstGeom prst="rect">
            <a:avLst/>
          </a:prstGeom>
        </p:spPr>
      </p:pic>
      <p:sp>
        <p:nvSpPr>
          <p:cNvPr id="24" name="Rectangle 23"/>
          <p:cNvSpPr/>
          <p:nvPr/>
        </p:nvSpPr>
        <p:spPr>
          <a:xfrm>
            <a:off x="1336514" y="618524"/>
            <a:ext cx="18316736" cy="7202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3" name="Picture 22">
            <a:extLst>
              <a:ext uri="{FF2B5EF4-FFF2-40B4-BE49-F238E27FC236}">
                <a16:creationId xmlns:a16="http://schemas.microsoft.com/office/drawing/2014/main" id="{930796A5-9B73-A94A-BF67-15E02144AC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81450" y="9527883"/>
            <a:ext cx="3157043" cy="1605301"/>
          </a:xfrm>
          <a:prstGeom prst="rect">
            <a:avLst/>
          </a:prstGeom>
        </p:spPr>
      </p:pic>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820989" y="951513"/>
            <a:ext cx="17167929" cy="2289115"/>
          </a:xfrm>
        </p:spPr>
        <p:txBody>
          <a:bodyPr/>
          <a:lstStyle/>
          <a:p>
            <a:pPr algn="ctr"/>
            <a:r>
              <a:rPr lang="en-NZ" sz="7200"/>
              <a:t>Four Principles of Aseptic Technique </a:t>
            </a:r>
            <a:endParaRPr lang="en-US" sz="7200"/>
          </a:p>
        </p:txBody>
      </p:sp>
      <p:sp>
        <p:nvSpPr>
          <p:cNvPr id="2" name="TextBox 1"/>
          <p:cNvSpPr txBox="1"/>
          <p:nvPr/>
        </p:nvSpPr>
        <p:spPr>
          <a:xfrm>
            <a:off x="2021397" y="2911475"/>
            <a:ext cx="13639800" cy="6848029"/>
          </a:xfrm>
          <a:prstGeom prst="rect">
            <a:avLst/>
          </a:prstGeom>
          <a:noFill/>
        </p:spPr>
        <p:txBody>
          <a:bodyPr wrap="square" rtlCol="0">
            <a:spAutoFit/>
          </a:bodyPr>
          <a:lstStyle/>
          <a:p>
            <a:pPr marL="914400" indent="-914400">
              <a:spcBef>
                <a:spcPts val="1200"/>
              </a:spcBef>
              <a:spcAft>
                <a:spcPts val="600"/>
              </a:spcAft>
              <a:buAutoNum type="arabicPeriod"/>
            </a:pPr>
            <a:r>
              <a:rPr lang="en-NZ" sz="6200" dirty="0">
                <a:solidFill>
                  <a:schemeClr val="tx2"/>
                </a:solidFill>
              </a:rPr>
              <a:t>Preparation			</a:t>
            </a:r>
          </a:p>
          <a:p>
            <a:pPr marL="914400" indent="-914400">
              <a:spcBef>
                <a:spcPts val="1200"/>
              </a:spcBef>
              <a:spcAft>
                <a:spcPts val="600"/>
              </a:spcAft>
              <a:buAutoNum type="arabicPeriod"/>
            </a:pPr>
            <a:r>
              <a:rPr lang="en-NZ" sz="6200" dirty="0">
                <a:solidFill>
                  <a:schemeClr val="tx2"/>
                </a:solidFill>
              </a:rPr>
              <a:t>Key parts </a:t>
            </a:r>
          </a:p>
          <a:p>
            <a:pPr marL="914400" indent="-914400">
              <a:spcBef>
                <a:spcPts val="1200"/>
              </a:spcBef>
              <a:spcAft>
                <a:spcPts val="600"/>
              </a:spcAft>
              <a:buAutoNum type="arabicPeriod"/>
            </a:pPr>
            <a:r>
              <a:rPr lang="en-NZ" sz="6200" dirty="0">
                <a:solidFill>
                  <a:schemeClr val="tx2"/>
                </a:solidFill>
              </a:rPr>
              <a:t>Key sites </a:t>
            </a:r>
          </a:p>
          <a:p>
            <a:pPr marL="914400" indent="-914400">
              <a:spcBef>
                <a:spcPts val="1200"/>
              </a:spcBef>
              <a:spcAft>
                <a:spcPts val="600"/>
              </a:spcAft>
              <a:buAutoNum type="arabicPeriod"/>
            </a:pPr>
            <a:r>
              <a:rPr lang="en-NZ" sz="6200" dirty="0">
                <a:solidFill>
                  <a:schemeClr val="tx2"/>
                </a:solidFill>
              </a:rPr>
              <a:t>Advice </a:t>
            </a:r>
          </a:p>
          <a:p>
            <a:pPr>
              <a:spcBef>
                <a:spcPts val="1200"/>
              </a:spcBef>
              <a:spcAft>
                <a:spcPts val="600"/>
              </a:spcAft>
            </a:pPr>
            <a:r>
              <a:rPr lang="en-NZ" sz="5400" b="1" dirty="0">
                <a:solidFill>
                  <a:schemeClr val="tx2"/>
                </a:solidFill>
              </a:rPr>
              <a:t>Which are underpinned by hand hygiene </a:t>
            </a:r>
          </a:p>
          <a:p>
            <a:pPr>
              <a:spcBef>
                <a:spcPts val="1200"/>
              </a:spcBef>
              <a:spcAft>
                <a:spcPts val="600"/>
              </a:spcAft>
            </a:pPr>
            <a:endParaRPr lang="en-NZ" sz="6200" dirty="0">
              <a:solidFill>
                <a:schemeClr val="tx2"/>
              </a:solidFill>
            </a:endParaRPr>
          </a:p>
        </p:txBody>
      </p:sp>
    </p:spTree>
    <p:extLst>
      <p:ext uri="{BB962C8B-B14F-4D97-AF65-F5344CB8AC3E}">
        <p14:creationId xmlns:p14="http://schemas.microsoft.com/office/powerpoint/2010/main" val="213540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Zealand Aseptic Technique - Bugs correct">
            <a:hlinkClick r:id="" action="ppaction://media"/>
            <a:extLst>
              <a:ext uri="{FF2B5EF4-FFF2-40B4-BE49-F238E27FC236}">
                <a16:creationId xmlns:a16="http://schemas.microsoft.com/office/drawing/2014/main" id="{2106C959-6EF7-08EA-49C6-CAC1C62EDF41}"/>
              </a:ext>
            </a:extLst>
          </p:cNvPr>
          <p:cNvPicPr>
            <a:picLocks noRot="1" noChangeAspect="1"/>
          </p:cNvPicPr>
          <p:nvPr>
            <a:videoFile r:link="rId1"/>
          </p:nvPr>
        </p:nvPicPr>
        <p:blipFill>
          <a:blip r:embed="rId3"/>
          <a:stretch>
            <a:fillRect/>
          </a:stretch>
        </p:blipFill>
        <p:spPr>
          <a:xfrm>
            <a:off x="2895402" y="1611169"/>
            <a:ext cx="14313295" cy="8087011"/>
          </a:xfrm>
          <a:prstGeom prst="rect">
            <a:avLst/>
          </a:prstGeom>
        </p:spPr>
      </p:pic>
    </p:spTree>
    <p:extLst>
      <p:ext uri="{BB962C8B-B14F-4D97-AF65-F5344CB8AC3E}">
        <p14:creationId xmlns:p14="http://schemas.microsoft.com/office/powerpoint/2010/main" val="13013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1243510" y="3825875"/>
            <a:ext cx="17652243" cy="6400800"/>
          </a:xfrm>
        </p:spPr>
        <p:txBody>
          <a:bodyPr lIns="0" tIns="0" rIns="0" bIns="0" anchor="t"/>
          <a:lstStyle/>
          <a:p>
            <a:pPr>
              <a:spcBef>
                <a:spcPts val="1200"/>
              </a:spcBef>
              <a:spcAft>
                <a:spcPts val="1200"/>
              </a:spcAft>
            </a:pPr>
            <a:r>
              <a:rPr lang="en-NZ" dirty="0">
                <a:solidFill>
                  <a:schemeClr val="tx2"/>
                </a:solidFill>
              </a:rPr>
              <a:t>A copy of the aseptic technique tool will now be given to you</a:t>
            </a:r>
          </a:p>
          <a:p>
            <a:pPr>
              <a:spcBef>
                <a:spcPts val="1200"/>
              </a:spcBef>
              <a:spcAft>
                <a:spcPts val="1200"/>
              </a:spcAft>
            </a:pPr>
            <a:r>
              <a:rPr lang="en-NZ" dirty="0">
                <a:solidFill>
                  <a:schemeClr val="tx2"/>
                </a:solidFill>
              </a:rPr>
              <a:t>This tool comprises the 10 essential actions which must occur when performing a procedure in order to adhere to the four principles of aseptic technique</a:t>
            </a:r>
            <a:endParaRPr lang="en-NZ" dirty="0">
              <a:solidFill>
                <a:schemeClr val="tx2"/>
              </a:solidFill>
              <a:cs typeface="Arial"/>
            </a:endParaRPr>
          </a:p>
          <a:p>
            <a:pPr>
              <a:spcBef>
                <a:spcPts val="1200"/>
              </a:spcBef>
              <a:spcAft>
                <a:spcPts val="1200"/>
              </a:spcAft>
            </a:pPr>
            <a:r>
              <a:rPr lang="en-NZ" dirty="0">
                <a:solidFill>
                  <a:schemeClr val="tx2"/>
                </a:solidFill>
              </a:rPr>
              <a:t>Breach of any of these components has the potential to cause microbial contamination leading to infection</a:t>
            </a:r>
            <a:endParaRPr lang="en-NZ" dirty="0">
              <a:solidFill>
                <a:schemeClr val="tx2"/>
              </a:solidFill>
              <a:cs typeface="Arial"/>
            </a:endParaRPr>
          </a:p>
          <a:p>
            <a:endParaRPr lang="en-US" dirty="0"/>
          </a:p>
        </p:txBody>
      </p:sp>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322144" y="1941482"/>
            <a:ext cx="17478375" cy="1524000"/>
          </a:xfrm>
        </p:spPr>
        <p:txBody>
          <a:bodyPr/>
          <a:lstStyle/>
          <a:p>
            <a:pPr algn="ctr"/>
            <a:r>
              <a:rPr lang="en-NZ" sz="6600"/>
              <a:t>Aseptic Technique Tool</a:t>
            </a:r>
            <a:endParaRPr lang="en-US" sz="6600"/>
          </a:p>
        </p:txBody>
      </p:sp>
      <p:sp>
        <p:nvSpPr>
          <p:cNvPr id="4" name="object 4"/>
          <p:cNvSpPr/>
          <p:nvPr/>
        </p:nvSpPr>
        <p:spPr>
          <a:xfrm>
            <a:off x="1336515" y="947007"/>
            <a:ext cx="141545" cy="1750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1235209" y="3978275"/>
            <a:ext cx="17652243" cy="6400800"/>
          </a:xfrm>
        </p:spPr>
        <p:txBody>
          <a:bodyPr/>
          <a:lstStyle/>
          <a:p>
            <a:r>
              <a:rPr lang="en-NZ" sz="4400" dirty="0">
                <a:solidFill>
                  <a:schemeClr val="tx2"/>
                </a:solidFill>
                <a:latin typeface="Arial" panose="020B0604020202020204" pitchFamily="34" charset="0"/>
                <a:cs typeface="Arial" panose="020B0604020202020204" pitchFamily="34" charset="0"/>
              </a:rPr>
              <a:t>The following video shows a healthcare worker dressing a wound</a:t>
            </a:r>
          </a:p>
          <a:p>
            <a:endParaRPr lang="en-NZ" sz="4400" dirty="0">
              <a:solidFill>
                <a:schemeClr val="tx2"/>
              </a:solidFill>
              <a:latin typeface="Arial" panose="020B0604020202020204" pitchFamily="34" charset="0"/>
              <a:cs typeface="Arial" panose="020B0604020202020204" pitchFamily="34" charset="0"/>
            </a:endParaRPr>
          </a:p>
          <a:p>
            <a:r>
              <a:rPr lang="en-NZ" sz="4400" dirty="0">
                <a:solidFill>
                  <a:schemeClr val="tx2"/>
                </a:solidFill>
                <a:latin typeface="Arial" panose="020B0604020202020204" pitchFamily="34" charset="0"/>
                <a:cs typeface="Arial" panose="020B0604020202020204" pitchFamily="34" charset="0"/>
              </a:rPr>
              <a:t>See how well the person adheres to the principles of aseptic technique</a:t>
            </a:r>
          </a:p>
          <a:p>
            <a:endParaRPr lang="en-NZ" sz="4400" dirty="0">
              <a:solidFill>
                <a:schemeClr val="tx2"/>
              </a:solidFill>
              <a:latin typeface="Arial" panose="020B0604020202020204" pitchFamily="34" charset="0"/>
              <a:cs typeface="Arial" panose="020B0604020202020204" pitchFamily="34" charset="0"/>
            </a:endParaRPr>
          </a:p>
          <a:p>
            <a:pPr marL="0" indent="0" algn="ctr">
              <a:buNone/>
            </a:pPr>
            <a:r>
              <a:rPr lang="en-NZ" sz="4400" dirty="0">
                <a:solidFill>
                  <a:schemeClr val="tx2"/>
                </a:solidFill>
                <a:latin typeface="Arial" panose="020B0604020202020204" pitchFamily="34" charset="0"/>
                <a:cs typeface="Arial" panose="020B0604020202020204" pitchFamily="34" charset="0"/>
              </a:rPr>
              <a:t>How many breaches do you see? </a:t>
            </a:r>
          </a:p>
          <a:p>
            <a:endParaRPr lang="en-NZ" sz="4400" dirty="0">
              <a:solidFill>
                <a:schemeClr val="tx2"/>
              </a:solidFill>
              <a:latin typeface="Calibri" panose="020F0502020204030204" pitchFamily="34" charset="0"/>
              <a:cs typeface="Calibri" panose="020F0502020204030204" pitchFamily="34" charset="0"/>
            </a:endParaRPr>
          </a:p>
        </p:txBody>
      </p:sp>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322144" y="1941482"/>
            <a:ext cx="17478375" cy="1524000"/>
          </a:xfrm>
        </p:spPr>
        <p:txBody>
          <a:bodyPr/>
          <a:lstStyle/>
          <a:p>
            <a:pPr algn="ctr"/>
            <a:r>
              <a:rPr lang="en-NZ" sz="6600"/>
              <a:t>Wound Dressing </a:t>
            </a:r>
            <a:endParaRPr lang="en-US" sz="6600"/>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277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Zealand Aseptic Technique - Wound dressing">
            <a:hlinkClick r:id="" action="ppaction://media"/>
            <a:extLst>
              <a:ext uri="{FF2B5EF4-FFF2-40B4-BE49-F238E27FC236}">
                <a16:creationId xmlns:a16="http://schemas.microsoft.com/office/drawing/2014/main" id="{025518B9-902F-65B5-727F-B64FD91D0836}"/>
              </a:ext>
            </a:extLst>
          </p:cNvPr>
          <p:cNvPicPr>
            <a:picLocks noRot="1" noChangeAspect="1"/>
          </p:cNvPicPr>
          <p:nvPr>
            <a:videoFile r:link="rId1"/>
          </p:nvPr>
        </p:nvPicPr>
        <p:blipFill>
          <a:blip r:embed="rId3"/>
          <a:stretch>
            <a:fillRect/>
          </a:stretch>
        </p:blipFill>
        <p:spPr>
          <a:xfrm>
            <a:off x="2903750" y="1615885"/>
            <a:ext cx="14296600" cy="8077579"/>
          </a:xfrm>
          <a:prstGeom prst="rect">
            <a:avLst/>
          </a:prstGeom>
        </p:spPr>
      </p:pic>
    </p:spTree>
    <p:extLst>
      <p:ext uri="{BB962C8B-B14F-4D97-AF65-F5344CB8AC3E}">
        <p14:creationId xmlns:p14="http://schemas.microsoft.com/office/powerpoint/2010/main" val="4091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Zealand Aseptic Technique - IV Medication">
            <a:hlinkClick r:id="" action="ppaction://media"/>
            <a:extLst>
              <a:ext uri="{FF2B5EF4-FFF2-40B4-BE49-F238E27FC236}">
                <a16:creationId xmlns:a16="http://schemas.microsoft.com/office/drawing/2014/main" id="{3459947E-ACF1-4CBD-CE8C-08F5E5B2A97C}"/>
              </a:ext>
            </a:extLst>
          </p:cNvPr>
          <p:cNvPicPr>
            <a:picLocks noRot="1" noChangeAspect="1"/>
          </p:cNvPicPr>
          <p:nvPr>
            <a:videoFile r:link="rId1"/>
          </p:nvPr>
        </p:nvPicPr>
        <p:blipFill>
          <a:blip r:embed="rId3"/>
          <a:stretch>
            <a:fillRect/>
          </a:stretch>
        </p:blipFill>
        <p:spPr>
          <a:xfrm>
            <a:off x="2889250" y="1607693"/>
            <a:ext cx="14325600" cy="8093964"/>
          </a:xfrm>
          <a:prstGeom prst="rect">
            <a:avLst/>
          </a:prstGeom>
        </p:spPr>
      </p:pic>
    </p:spTree>
    <p:extLst>
      <p:ext uri="{BB962C8B-B14F-4D97-AF65-F5344CB8AC3E}">
        <p14:creationId xmlns:p14="http://schemas.microsoft.com/office/powerpoint/2010/main" val="18599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ew Zealand Aseptic Technique - PIV">
            <a:hlinkClick r:id="" action="ppaction://media"/>
            <a:extLst>
              <a:ext uri="{FF2B5EF4-FFF2-40B4-BE49-F238E27FC236}">
                <a16:creationId xmlns:a16="http://schemas.microsoft.com/office/drawing/2014/main" id="{85920173-10F7-0B98-BDE9-67E1B473E9AC}"/>
              </a:ext>
            </a:extLst>
          </p:cNvPr>
          <p:cNvPicPr>
            <a:picLocks noRot="1" noChangeAspect="1"/>
          </p:cNvPicPr>
          <p:nvPr>
            <a:videoFile r:link="rId1"/>
          </p:nvPr>
        </p:nvPicPr>
        <p:blipFill>
          <a:blip r:embed="rId3"/>
          <a:stretch>
            <a:fillRect/>
          </a:stretch>
        </p:blipFill>
        <p:spPr>
          <a:xfrm>
            <a:off x="2963893" y="1649866"/>
            <a:ext cx="14176314" cy="8009618"/>
          </a:xfrm>
          <a:prstGeom prst="rect">
            <a:avLst/>
          </a:prstGeom>
        </p:spPr>
      </p:pic>
    </p:spTree>
    <p:extLst>
      <p:ext uri="{BB962C8B-B14F-4D97-AF65-F5344CB8AC3E}">
        <p14:creationId xmlns:p14="http://schemas.microsoft.com/office/powerpoint/2010/main" val="24540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8C37113-3368-0D40-A394-3ED406C6DE6F}"/>
              </a:ext>
            </a:extLst>
          </p:cNvPr>
          <p:cNvSpPr>
            <a:spLocks noGrp="1"/>
          </p:cNvSpPr>
          <p:nvPr>
            <p:ph type="body" sz="quarter" idx="10"/>
          </p:nvPr>
        </p:nvSpPr>
        <p:spPr>
          <a:xfrm>
            <a:off x="2562893" y="4245640"/>
            <a:ext cx="14302070" cy="3163584"/>
          </a:xfrm>
        </p:spPr>
        <p:txBody>
          <a:bodyPr/>
          <a:lstStyle/>
          <a:p>
            <a:pPr marL="0" indent="0" algn="ctr">
              <a:buNone/>
            </a:pPr>
            <a:r>
              <a:rPr lang="en-NZ" sz="5000">
                <a:solidFill>
                  <a:schemeClr val="tx2"/>
                </a:solidFill>
                <a:latin typeface="Calibri" panose="020F0502020204030204" pitchFamily="34" charset="0"/>
                <a:cs typeface="Calibri" panose="020F0502020204030204" pitchFamily="34" charset="0"/>
              </a:rPr>
              <a:t>Aseptic technique means adhering to a set of principles to reduce the risk of  infection when performing a procedure.</a:t>
            </a:r>
          </a:p>
          <a:p>
            <a:pPr marL="0" indent="0" algn="ctr">
              <a:buNone/>
            </a:pPr>
            <a:endParaRPr lang="en-US"/>
          </a:p>
        </p:txBody>
      </p:sp>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294055" y="2073275"/>
            <a:ext cx="17478375" cy="1524000"/>
          </a:xfrm>
        </p:spPr>
        <p:txBody>
          <a:bodyPr/>
          <a:lstStyle/>
          <a:p>
            <a:pPr algn="ctr"/>
            <a:r>
              <a:rPr lang="en-NZ" sz="7200"/>
              <a:t>What is Aseptic Technique?</a:t>
            </a:r>
            <a:endParaRPr lang="en-US" sz="7200"/>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2" name="Rectangle 1"/>
          <p:cNvSpPr/>
          <p:nvPr/>
        </p:nvSpPr>
        <p:spPr>
          <a:xfrm>
            <a:off x="2717885" y="8169275"/>
            <a:ext cx="14401800" cy="1323439"/>
          </a:xfrm>
          <a:prstGeom prst="rect">
            <a:avLst/>
          </a:prstGeom>
        </p:spPr>
        <p:txBody>
          <a:bodyPr wrap="square">
            <a:spAutoFit/>
          </a:bodyPr>
          <a:lstStyle/>
          <a:p>
            <a:pPr algn="ctr"/>
            <a:r>
              <a:rPr lang="en-NZ" sz="4000" b="1">
                <a:solidFill>
                  <a:schemeClr val="accent1"/>
                </a:solidFill>
                <a:latin typeface="Calibri" panose="020F0502020204030204" pitchFamily="34" charset="0"/>
                <a:cs typeface="Calibri" panose="020F0502020204030204" pitchFamily="34" charset="0"/>
              </a:rPr>
              <a:t>The following video will demonstrate how easy it is for microbial contamination to occur when you perform a procedure</a:t>
            </a:r>
            <a:r>
              <a:rPr lang="en-NZ" sz="4000">
                <a:solidFill>
                  <a:schemeClr val="accent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095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4DDAF-F0EA-0D4C-3BB3-C7C25A5E8115}"/>
              </a:ext>
            </a:extLst>
          </p:cNvPr>
          <p:cNvSpPr txBox="1"/>
          <p:nvPr/>
        </p:nvSpPr>
        <p:spPr>
          <a:xfrm>
            <a:off x="2761783" y="4707829"/>
            <a:ext cx="14346661" cy="1231106"/>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cs typeface="Arial"/>
              </a:rPr>
              <a:t>Disclaimer: This is a teaching resource demonstrating the principles of NZAT. Please follow your local procedures/protocols/guidelines.</a:t>
            </a:r>
            <a:r>
              <a:rPr lang="en-US" dirty="0">
                <a:cs typeface="Arial"/>
              </a:rPr>
              <a:t>  </a:t>
            </a:r>
          </a:p>
          <a:p>
            <a:endParaRPr lang="en-US" dirty="0">
              <a:cs typeface="Arial"/>
            </a:endParaRPr>
          </a:p>
        </p:txBody>
      </p:sp>
    </p:spTree>
    <p:extLst>
      <p:ext uri="{BB962C8B-B14F-4D97-AF65-F5344CB8AC3E}">
        <p14:creationId xmlns:p14="http://schemas.microsoft.com/office/powerpoint/2010/main" val="87762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9428"/>
            <a:ext cx="20153882"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tx2"/>
          </a:solidFill>
        </p:spPr>
        <p:txBody>
          <a:bodyPr wrap="square" lIns="0" tIns="0" rIns="0" bIns="0" rtlCol="0"/>
          <a:lstStyle/>
          <a:p>
            <a:endParaRPr/>
          </a:p>
        </p:txBody>
      </p:sp>
      <p:pic>
        <p:nvPicPr>
          <p:cNvPr id="28" name="Picture 27">
            <a:extLst>
              <a:ext uri="{FF2B5EF4-FFF2-40B4-BE49-F238E27FC236}">
                <a16:creationId xmlns:a16="http://schemas.microsoft.com/office/drawing/2014/main" id="{C0763A1A-DAAE-984A-8DA5-37CB8C1FF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2250" y="9007475"/>
            <a:ext cx="3375792" cy="1470978"/>
          </a:xfrm>
          <a:prstGeom prst="rect">
            <a:avLst/>
          </a:prstGeom>
        </p:spPr>
      </p:pic>
      <p:pic>
        <p:nvPicPr>
          <p:cNvPr id="39" name="Picture 38">
            <a:extLst>
              <a:ext uri="{FF2B5EF4-FFF2-40B4-BE49-F238E27FC236}">
                <a16:creationId xmlns:a16="http://schemas.microsoft.com/office/drawing/2014/main" id="{930796A5-9B73-A94A-BF67-15E02144A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10" y="8412323"/>
            <a:ext cx="3534528" cy="2294045"/>
          </a:xfrm>
          <a:prstGeom prst="rect">
            <a:avLst/>
          </a:prstGeom>
        </p:spPr>
      </p:pic>
      <p:pic>
        <p:nvPicPr>
          <p:cNvPr id="40" name="Picture 39">
            <a:extLst>
              <a:ext uri="{FF2B5EF4-FFF2-40B4-BE49-F238E27FC236}">
                <a16:creationId xmlns:a16="http://schemas.microsoft.com/office/drawing/2014/main" id="{46737738-0FDD-EB44-9F24-9F75FEB0F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276" y="3282537"/>
            <a:ext cx="3969597" cy="1789927"/>
          </a:xfrm>
          <a:prstGeom prst="rect">
            <a:avLst/>
          </a:prstGeom>
        </p:spPr>
      </p:pic>
      <p:pic>
        <p:nvPicPr>
          <p:cNvPr id="41" name="Picture 40">
            <a:extLst>
              <a:ext uri="{FF2B5EF4-FFF2-40B4-BE49-F238E27FC236}">
                <a16:creationId xmlns:a16="http://schemas.microsoft.com/office/drawing/2014/main" id="{9C060B0E-263A-9240-A743-0030DA5FD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841" y="5828033"/>
            <a:ext cx="3928466" cy="1815428"/>
          </a:xfrm>
          <a:prstGeom prst="rect">
            <a:avLst/>
          </a:prstGeom>
        </p:spPr>
      </p:pic>
      <p:pic>
        <p:nvPicPr>
          <p:cNvPr id="42" name="Picture 41">
            <a:extLst>
              <a:ext uri="{FF2B5EF4-FFF2-40B4-BE49-F238E27FC236}">
                <a16:creationId xmlns:a16="http://schemas.microsoft.com/office/drawing/2014/main" id="{3C494480-E365-B043-A25C-2093C9FAC7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575" y="1358729"/>
            <a:ext cx="4953000" cy="1202043"/>
          </a:xfrm>
          <a:prstGeom prst="rect">
            <a:avLst/>
          </a:prstGeom>
        </p:spPr>
      </p:pic>
      <p:sp>
        <p:nvSpPr>
          <p:cNvPr id="3" name="TextBox 2"/>
          <p:cNvSpPr txBox="1"/>
          <p:nvPr/>
        </p:nvSpPr>
        <p:spPr>
          <a:xfrm>
            <a:off x="7499350" y="1577377"/>
            <a:ext cx="8610600" cy="2739211"/>
          </a:xfrm>
          <a:prstGeom prst="rect">
            <a:avLst/>
          </a:prstGeom>
          <a:noFill/>
        </p:spPr>
        <p:txBody>
          <a:bodyPr wrap="square" rtlCol="0">
            <a:spAutoFit/>
          </a:bodyPr>
          <a:lstStyle/>
          <a:p>
            <a:r>
              <a:rPr lang="en-NZ" sz="2800" b="1">
                <a:solidFill>
                  <a:schemeClr val="bg1"/>
                </a:solidFill>
              </a:rPr>
              <a:t>Made in collaboration with:</a:t>
            </a:r>
          </a:p>
          <a:p>
            <a:endParaRPr lang="en-NZ" sz="2400" b="1">
              <a:solidFill>
                <a:schemeClr val="bg1"/>
              </a:solidFill>
            </a:endParaRPr>
          </a:p>
          <a:p>
            <a:endParaRPr lang="en-NZ" sz="2400" b="1">
              <a:solidFill>
                <a:schemeClr val="bg1"/>
              </a:solidFill>
            </a:endParaRPr>
          </a:p>
          <a:p>
            <a:endParaRPr lang="en-NZ" sz="2400" b="1">
              <a:solidFill>
                <a:schemeClr val="bg1"/>
              </a:solidFill>
            </a:endParaRPr>
          </a:p>
          <a:p>
            <a:endParaRPr lang="en-NZ" sz="2400" b="1">
              <a:solidFill>
                <a:schemeClr val="bg1"/>
              </a:solidFill>
            </a:endParaRPr>
          </a:p>
          <a:p>
            <a:endParaRPr lang="en-NZ" sz="2400" b="1">
              <a:solidFill>
                <a:schemeClr val="bg1"/>
              </a:solidFill>
            </a:endParaRPr>
          </a:p>
          <a:p>
            <a:endParaRPr lang="en-NZ" sz="2400" b="1">
              <a:solidFill>
                <a:schemeClr val="bg1"/>
              </a:solidFill>
            </a:endParaRPr>
          </a:p>
        </p:txBody>
      </p:sp>
      <p:sp>
        <p:nvSpPr>
          <p:cNvPr id="7" name="AutoShape 2" descr="Image result for mercy ascot auckl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TextBox 8"/>
          <p:cNvSpPr txBox="1"/>
          <p:nvPr/>
        </p:nvSpPr>
        <p:spPr>
          <a:xfrm>
            <a:off x="7499350" y="8421195"/>
            <a:ext cx="4419600" cy="523220"/>
          </a:xfrm>
          <a:prstGeom prst="rect">
            <a:avLst/>
          </a:prstGeom>
          <a:noFill/>
        </p:spPr>
        <p:txBody>
          <a:bodyPr wrap="square" rtlCol="0">
            <a:spAutoFit/>
          </a:bodyPr>
          <a:lstStyle/>
          <a:p>
            <a:r>
              <a:rPr lang="en-NZ" sz="2800" b="1">
                <a:solidFill>
                  <a:schemeClr val="bg1"/>
                </a:solidFill>
              </a:rPr>
              <a:t>With support from ACC </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499350" y="9171375"/>
            <a:ext cx="4263821" cy="1307078"/>
          </a:xfrm>
          <a:prstGeom prst="rect">
            <a:avLst/>
          </a:prstGeom>
        </p:spPr>
      </p:pic>
      <p:sp>
        <p:nvSpPr>
          <p:cNvPr id="25" name="Rectangle 24">
            <a:extLst>
              <a:ext uri="{FF2B5EF4-FFF2-40B4-BE49-F238E27FC236}">
                <a16:creationId xmlns:a16="http://schemas.microsoft.com/office/drawing/2014/main" id="{1DD40881-AF19-40EF-122C-86546CF286EA}"/>
              </a:ext>
            </a:extLst>
          </p:cNvPr>
          <p:cNvSpPr/>
          <p:nvPr/>
        </p:nvSpPr>
        <p:spPr>
          <a:xfrm>
            <a:off x="7499350" y="2630741"/>
            <a:ext cx="3249603" cy="157368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6" name="Picture 25">
            <a:extLst>
              <a:ext uri="{FF2B5EF4-FFF2-40B4-BE49-F238E27FC236}">
                <a16:creationId xmlns:a16="http://schemas.microsoft.com/office/drawing/2014/main" id="{CF0FE252-4EC2-2DDE-F520-75A88C0E8196}"/>
              </a:ext>
            </a:extLst>
          </p:cNvPr>
          <p:cNvPicPr>
            <a:picLocks noChangeAspect="1"/>
          </p:cNvPicPr>
          <p:nvPr/>
        </p:nvPicPr>
        <p:blipFill>
          <a:blip r:embed="rId9"/>
          <a:stretch>
            <a:fillRect/>
          </a:stretch>
        </p:blipFill>
        <p:spPr>
          <a:xfrm>
            <a:off x="7690336" y="2751701"/>
            <a:ext cx="2867630" cy="1388503"/>
          </a:xfrm>
          <a:prstGeom prst="rect">
            <a:avLst/>
          </a:prstGeom>
        </p:spPr>
      </p:pic>
      <p:pic>
        <p:nvPicPr>
          <p:cNvPr id="4" name="Picture 3" descr="A picture containing text, font, graphics, logo&#10;&#10;Description automatically generated">
            <a:extLst>
              <a:ext uri="{FF2B5EF4-FFF2-40B4-BE49-F238E27FC236}">
                <a16:creationId xmlns:a16="http://schemas.microsoft.com/office/drawing/2014/main" id="{2A663A5E-0B35-B874-33BB-5CE69782E9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09251" y="2595927"/>
            <a:ext cx="4700699" cy="16463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New Zealand Aseptic Technique - Bugs Incorrect">
            <a:hlinkClick r:id="" action="ppaction://media"/>
            <a:extLst>
              <a:ext uri="{FF2B5EF4-FFF2-40B4-BE49-F238E27FC236}">
                <a16:creationId xmlns:a16="http://schemas.microsoft.com/office/drawing/2014/main" id="{84CC3876-08B0-D96B-E48F-1B3BC7CE17FA}"/>
              </a:ext>
            </a:extLst>
          </p:cNvPr>
          <p:cNvPicPr>
            <a:picLocks noRot="1" noChangeAspect="1"/>
          </p:cNvPicPr>
          <p:nvPr>
            <a:videoFile r:link="rId1"/>
          </p:nvPr>
        </p:nvPicPr>
        <p:blipFill>
          <a:blip r:embed="rId3"/>
          <a:stretch>
            <a:fillRect/>
          </a:stretch>
        </p:blipFill>
        <p:spPr>
          <a:xfrm>
            <a:off x="2946933" y="1640284"/>
            <a:ext cx="14210234" cy="8028782"/>
          </a:xfrm>
          <a:prstGeom prst="rect">
            <a:avLst/>
          </a:prstGeom>
        </p:spPr>
      </p:pic>
    </p:spTree>
    <p:extLst>
      <p:ext uri="{BB962C8B-B14F-4D97-AF65-F5344CB8AC3E}">
        <p14:creationId xmlns:p14="http://schemas.microsoft.com/office/powerpoint/2010/main" val="22701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261573" y="1560788"/>
            <a:ext cx="17478375" cy="1524000"/>
          </a:xfrm>
        </p:spPr>
        <p:txBody>
          <a:bodyPr/>
          <a:lstStyle/>
          <a:p>
            <a:pPr algn="ctr"/>
            <a:r>
              <a:rPr lang="en-NZ" sz="6000"/>
              <a:t>Why is Aseptic Technique Important?</a:t>
            </a:r>
            <a:endParaRPr lang="en-US" sz="6000"/>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23" name="Text Placeholder 29">
            <a:extLst>
              <a:ext uri="{FF2B5EF4-FFF2-40B4-BE49-F238E27FC236}">
                <a16:creationId xmlns:a16="http://schemas.microsoft.com/office/drawing/2014/main" id="{FA9F29C4-2EF7-9AFD-587A-7A2F376153F8}"/>
              </a:ext>
            </a:extLst>
          </p:cNvPr>
          <p:cNvSpPr txBox="1">
            <a:spLocks noGrp="1"/>
          </p:cNvSpPr>
          <p:nvPr>
            <p:ph type="body" sz="quarter" idx="10"/>
          </p:nvPr>
        </p:nvSpPr>
        <p:spPr>
          <a:prstGeom prst="rect">
            <a:avLst/>
          </a:prstGeom>
        </p:spPr>
        <p:txBody>
          <a:bodyPr lIns="0" tIns="0" rIns="0" bIns="0"/>
          <a:lstStyle>
            <a:lvl1pPr marL="571500" indent="-571500">
              <a:lnSpc>
                <a:spcPct val="110000"/>
              </a:lnSpc>
              <a:spcAft>
                <a:spcPts val="600"/>
              </a:spcAft>
              <a:buSzPct val="110000"/>
              <a:buFont typeface="System Font Regular"/>
              <a:buChar char="+"/>
              <a:tabLst/>
              <a:defRPr sz="4100" b="0">
                <a:latin typeface="+mn-lt"/>
                <a:ea typeface="+mn-ea"/>
                <a:cs typeface="+mn-cs"/>
              </a:defRPr>
            </a:lvl1pPr>
            <a:lvl2pPr marL="571500" indent="-571500">
              <a:lnSpc>
                <a:spcPct val="110000"/>
              </a:lnSpc>
              <a:spcBef>
                <a:spcPts val="850"/>
              </a:spcBef>
              <a:buSzPct val="110000"/>
              <a:buFont typeface="System Font Regular"/>
              <a:buChar char="+"/>
              <a:defRPr sz="4100" b="0">
                <a:latin typeface="+mn-lt"/>
                <a:ea typeface="+mn-ea"/>
                <a:cs typeface="+mn-cs"/>
              </a:defRPr>
            </a:lvl2pPr>
            <a:lvl3pPr marL="914400">
              <a:defRPr sz="4100">
                <a:latin typeface="+mn-lt"/>
                <a:ea typeface="+mn-ea"/>
                <a:cs typeface="+mn-cs"/>
              </a:defRPr>
            </a:lvl3pPr>
            <a:lvl4pPr marL="1371600">
              <a:defRPr sz="4100">
                <a:latin typeface="+mn-lt"/>
                <a:ea typeface="+mn-ea"/>
                <a:cs typeface="+mn-cs"/>
              </a:defRPr>
            </a:lvl4pPr>
            <a:lvl5pPr marL="1828800">
              <a:defRPr sz="41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1800"/>
              </a:spcBef>
              <a:spcAft>
                <a:spcPts val="1200"/>
              </a:spcAft>
            </a:pPr>
            <a:r>
              <a:rPr lang="en-NZ" sz="4000" kern="0" dirty="0">
                <a:solidFill>
                  <a:schemeClr val="tx2"/>
                </a:solidFill>
                <a:latin typeface="Arial" panose="020B0604020202020204" pitchFamily="34" charset="0"/>
                <a:cs typeface="Arial" panose="020B0604020202020204" pitchFamily="34" charset="0"/>
              </a:rPr>
              <a:t>According to the national point prevalence survey, the prevalence of Healthcare-associated infection was 6.6% in Aotearoa New Zealand.</a:t>
            </a:r>
            <a:r>
              <a:rPr lang="en-NZ" sz="4000" kern="0" baseline="50000" dirty="0">
                <a:solidFill>
                  <a:schemeClr val="tx2"/>
                </a:solidFill>
                <a:latin typeface="Arial" panose="020B0604020202020204" pitchFamily="34" charset="0"/>
                <a:cs typeface="Arial" panose="020B0604020202020204" pitchFamily="34" charset="0"/>
              </a:rPr>
              <a:t>1</a:t>
            </a:r>
            <a:endParaRPr lang="en-NZ" sz="4000" kern="0" dirty="0">
              <a:solidFill>
                <a:schemeClr val="tx2"/>
              </a:solidFill>
              <a:latin typeface="Arial" panose="020B0604020202020204" pitchFamily="34" charset="0"/>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endParaRPr lang="en-NZ" sz="1800" kern="0" baseline="34000" dirty="0">
              <a:solidFill>
                <a:schemeClr val="tx2"/>
              </a:solidFill>
              <a:cs typeface="Arial" panose="020B0604020202020204" pitchFamily="34" charset="0"/>
            </a:endParaRPr>
          </a:p>
          <a:p>
            <a:pPr marL="0" indent="0">
              <a:buFont typeface="System Font Regular"/>
              <a:buNone/>
            </a:pPr>
            <a:r>
              <a:rPr lang="en-NZ" sz="1800" kern="0" baseline="34000" dirty="0">
                <a:solidFill>
                  <a:schemeClr val="tx2"/>
                </a:solidFill>
                <a:cs typeface="Arial" panose="020B0604020202020204" pitchFamily="34" charset="0"/>
              </a:rPr>
              <a:t>1</a:t>
            </a:r>
            <a:r>
              <a:rPr lang="en-NZ" sz="1800" kern="0" dirty="0">
                <a:solidFill>
                  <a:schemeClr val="tx2"/>
                </a:solidFill>
                <a:cs typeface="Arial" panose="020B0604020202020204" pitchFamily="34" charset="0"/>
              </a:rPr>
              <a:t> </a:t>
            </a:r>
            <a:r>
              <a:rPr lang="en-NZ" sz="1800" kern="0" dirty="0">
                <a:solidFill>
                  <a:sysClr val="windowText" lastClr="000000"/>
                </a:solidFill>
                <a:ea typeface="+mn-lt"/>
                <a:cs typeface="+mn-lt"/>
              </a:rPr>
              <a:t>National point prevalence survey of healthcare-associated infections :www.hqsc.govt.nz/resources/resource-library/pps-report-2022</a:t>
            </a:r>
            <a:endParaRPr lang="en-US" sz="1800" kern="0" dirty="0">
              <a:solidFill>
                <a:schemeClr val="tx2"/>
              </a:solidFill>
            </a:endParaRPr>
          </a:p>
          <a:p>
            <a:pPr marL="0" indent="0">
              <a:buFont typeface="System Font Regular"/>
              <a:buNone/>
            </a:pPr>
            <a:endParaRPr lang="en-US" sz="1800" kern="0" dirty="0">
              <a:solidFill>
                <a:schemeClr val="tx2"/>
              </a:solidFill>
            </a:endParaRPr>
          </a:p>
        </p:txBody>
      </p:sp>
    </p:spTree>
    <p:extLst>
      <p:ext uri="{BB962C8B-B14F-4D97-AF65-F5344CB8AC3E}">
        <p14:creationId xmlns:p14="http://schemas.microsoft.com/office/powerpoint/2010/main" val="58648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DFE605D-FB0D-694E-BA05-1F293B977D6D}"/>
              </a:ext>
            </a:extLst>
          </p:cNvPr>
          <p:cNvSpPr>
            <a:spLocks noGrp="1"/>
          </p:cNvSpPr>
          <p:nvPr>
            <p:ph type="body" sz="quarter" idx="11"/>
          </p:nvPr>
        </p:nvSpPr>
        <p:spPr>
          <a:xfrm>
            <a:off x="1336515" y="2073275"/>
            <a:ext cx="17478375" cy="1524000"/>
          </a:xfrm>
        </p:spPr>
        <p:txBody>
          <a:bodyPr/>
          <a:lstStyle/>
          <a:p>
            <a:pPr algn="ctr"/>
            <a:r>
              <a:rPr lang="en-NZ" sz="6000"/>
              <a:t>Why is Aseptic Technique Important?</a:t>
            </a:r>
            <a:endParaRPr lang="en-US" sz="6000"/>
          </a:p>
        </p:txBody>
      </p:sp>
      <p:sp>
        <p:nvSpPr>
          <p:cNvPr id="4" name="object 4"/>
          <p:cNvSpPr/>
          <p:nvPr/>
        </p:nvSpPr>
        <p:spPr>
          <a:xfrm>
            <a:off x="1336515" y="947007"/>
            <a:ext cx="141545" cy="17505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7172" y="947007"/>
            <a:ext cx="141545" cy="1750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37809" y="947007"/>
            <a:ext cx="141545" cy="1750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88445" y="947007"/>
            <a:ext cx="141545" cy="1750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39103" y="947007"/>
            <a:ext cx="141545" cy="1750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841297" y="947007"/>
            <a:ext cx="141555" cy="17505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590639" y="947007"/>
            <a:ext cx="141555" cy="17505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091934" y="947007"/>
            <a:ext cx="141555" cy="17505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342571" y="947007"/>
            <a:ext cx="141555" cy="17505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2593228" y="947007"/>
            <a:ext cx="141555" cy="175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844785" y="947007"/>
            <a:ext cx="141545" cy="1750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5095442" y="947007"/>
            <a:ext cx="141545" cy="17505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46079" y="947007"/>
            <a:ext cx="141545" cy="17505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7596716" y="947007"/>
            <a:ext cx="141545" cy="1750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847373" y="947007"/>
            <a:ext cx="141545" cy="175052"/>
          </a:xfrm>
          <a:prstGeom prst="rect">
            <a:avLst/>
          </a:prstGeom>
          <a:blipFill>
            <a:blip r:embed="rId4" cstate="print"/>
            <a:stretch>
              <a:fillRect/>
            </a:stretch>
          </a:blipFill>
        </p:spPr>
        <p:txBody>
          <a:bodyPr wrap="square" lIns="0" tIns="0" rIns="0" bIns="0" rtlCol="0"/>
          <a:lstStyle/>
          <a:p>
            <a:endParaRPr/>
          </a:p>
        </p:txBody>
      </p:sp>
      <p:sp>
        <p:nvSpPr>
          <p:cNvPr id="21" name="Text Placeholder 29">
            <a:extLst>
              <a:ext uri="{FF2B5EF4-FFF2-40B4-BE49-F238E27FC236}">
                <a16:creationId xmlns:a16="http://schemas.microsoft.com/office/drawing/2014/main" id="{79B4889A-9DAD-EF41-6D9E-3609120E86B2}"/>
              </a:ext>
            </a:extLst>
          </p:cNvPr>
          <p:cNvSpPr txBox="1">
            <a:spLocks noGrp="1"/>
          </p:cNvSpPr>
          <p:nvPr>
            <p:ph type="body" sz="quarter" idx="10"/>
          </p:nvPr>
        </p:nvSpPr>
        <p:spPr>
          <a:prstGeom prst="rect">
            <a:avLst/>
          </a:prstGeom>
        </p:spPr>
        <p:txBody>
          <a:bodyPr lIns="0" tIns="0" rIns="0" bIns="0" anchor="t"/>
          <a:lstStyle>
            <a:lvl1pPr marL="571500" indent="-571500">
              <a:lnSpc>
                <a:spcPct val="110000"/>
              </a:lnSpc>
              <a:spcAft>
                <a:spcPts val="600"/>
              </a:spcAft>
              <a:buSzPct val="110000"/>
              <a:buFont typeface="System Font Regular"/>
              <a:buChar char="+"/>
              <a:tabLst/>
              <a:defRPr sz="4100" b="0">
                <a:latin typeface="+mn-lt"/>
                <a:ea typeface="+mn-ea"/>
                <a:cs typeface="+mn-cs"/>
              </a:defRPr>
            </a:lvl1pPr>
            <a:lvl2pPr marL="571500" indent="-571500">
              <a:lnSpc>
                <a:spcPct val="110000"/>
              </a:lnSpc>
              <a:spcBef>
                <a:spcPts val="850"/>
              </a:spcBef>
              <a:buSzPct val="110000"/>
              <a:buFont typeface="System Font Regular"/>
              <a:buChar char="+"/>
              <a:defRPr sz="4100" b="0">
                <a:latin typeface="+mn-lt"/>
                <a:ea typeface="+mn-ea"/>
                <a:cs typeface="+mn-cs"/>
              </a:defRPr>
            </a:lvl2pPr>
            <a:lvl3pPr marL="914400">
              <a:defRPr sz="4100">
                <a:latin typeface="+mn-lt"/>
                <a:ea typeface="+mn-ea"/>
                <a:cs typeface="+mn-cs"/>
              </a:defRPr>
            </a:lvl3pPr>
            <a:lvl4pPr marL="1371600">
              <a:defRPr sz="4100">
                <a:latin typeface="+mn-lt"/>
                <a:ea typeface="+mn-ea"/>
                <a:cs typeface="+mn-cs"/>
              </a:defRPr>
            </a:lvl4pPr>
            <a:lvl5pPr marL="1828800">
              <a:defRPr sz="41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spcAft>
                <a:spcPts val="1200"/>
              </a:spcAft>
            </a:pPr>
            <a:r>
              <a:rPr lang="en-NZ" sz="3600" kern="0" dirty="0">
                <a:solidFill>
                  <a:schemeClr val="tx2"/>
                </a:solidFill>
                <a:latin typeface="Arial"/>
                <a:cs typeface="Arial"/>
              </a:rPr>
              <a:t>To reduce the risk of infection</a:t>
            </a:r>
          </a:p>
          <a:p>
            <a:pPr algn="l">
              <a:spcAft>
                <a:spcPts val="1200"/>
              </a:spcAft>
            </a:pPr>
            <a:endParaRPr lang="en-NZ" sz="3600" kern="0">
              <a:solidFill>
                <a:schemeClr val="tx2"/>
              </a:solidFill>
              <a:latin typeface="Arial" panose="020B0604020202020204" pitchFamily="34" charset="0"/>
              <a:cs typeface="Arial" panose="020B0604020202020204" pitchFamily="34" charset="0"/>
            </a:endParaRPr>
          </a:p>
          <a:p>
            <a:pPr algn="l">
              <a:spcBef>
                <a:spcPts val="600"/>
              </a:spcBef>
            </a:pPr>
            <a:r>
              <a:rPr lang="en-NZ" sz="3600" kern="0" dirty="0">
                <a:solidFill>
                  <a:schemeClr val="tx2"/>
                </a:solidFill>
                <a:latin typeface="Arial"/>
                <a:cs typeface="Arial"/>
              </a:rPr>
              <a:t>An infection caused by a procedure can:</a:t>
            </a:r>
            <a:r>
              <a:rPr lang="en-NZ" sz="3600" dirty="0">
                <a:solidFill>
                  <a:schemeClr val="tx2"/>
                </a:solidFill>
                <a:latin typeface="Arial"/>
                <a:cs typeface="Arial"/>
              </a:rPr>
              <a:t> </a:t>
            </a:r>
            <a:endParaRPr lang="en-NZ" sz="3600" kern="0" dirty="0">
              <a:solidFill>
                <a:schemeClr val="tx2"/>
              </a:solidFill>
              <a:latin typeface="Arial" panose="020B0604020202020204" pitchFamily="34" charset="0"/>
              <a:cs typeface="Arial" panose="020B0604020202020204" pitchFamily="34" charset="0"/>
            </a:endParaRPr>
          </a:p>
          <a:p>
            <a:pPr marL="1455420" lvl="2" indent="-571500" algn="l">
              <a:spcBef>
                <a:spcPts val="600"/>
              </a:spcBef>
              <a:spcAft>
                <a:spcPts val="600"/>
              </a:spcAft>
              <a:buFont typeface="Arial" panose="020B0604020202020204" pitchFamily="34" charset="0"/>
              <a:buChar char="•"/>
            </a:pPr>
            <a:r>
              <a:rPr lang="en-NZ" sz="3600" dirty="0">
                <a:solidFill>
                  <a:schemeClr val="tx2"/>
                </a:solidFill>
                <a:latin typeface="Arial"/>
                <a:cs typeface="Arial"/>
              </a:rPr>
              <a:t>increase</a:t>
            </a:r>
            <a:r>
              <a:rPr lang="en-NZ" sz="3600" kern="0" dirty="0">
                <a:solidFill>
                  <a:schemeClr val="tx2"/>
                </a:solidFill>
                <a:latin typeface="Arial"/>
                <a:cs typeface="Arial"/>
              </a:rPr>
              <a:t> pain and discomfort for the patient</a:t>
            </a:r>
          </a:p>
          <a:p>
            <a:pPr marL="1455420" lvl="2" indent="-571500" algn="l">
              <a:spcBef>
                <a:spcPts val="600"/>
              </a:spcBef>
              <a:spcAft>
                <a:spcPts val="600"/>
              </a:spcAft>
              <a:buFont typeface="Arial" panose="020B0604020202020204" pitchFamily="34" charset="0"/>
              <a:buChar char="•"/>
            </a:pPr>
            <a:r>
              <a:rPr lang="en-NZ" sz="3600" dirty="0">
                <a:solidFill>
                  <a:schemeClr val="tx2"/>
                </a:solidFill>
                <a:latin typeface="Arial"/>
                <a:cs typeface="Arial"/>
              </a:rPr>
              <a:t>increase</a:t>
            </a:r>
            <a:r>
              <a:rPr lang="en-NZ" sz="3600" kern="0" dirty="0">
                <a:solidFill>
                  <a:schemeClr val="tx2"/>
                </a:solidFill>
                <a:latin typeface="Arial"/>
                <a:cs typeface="Arial"/>
              </a:rPr>
              <a:t> length of stay</a:t>
            </a:r>
          </a:p>
          <a:p>
            <a:pPr marL="1455420" lvl="2" indent="-571500" algn="l">
              <a:spcBef>
                <a:spcPts val="600"/>
              </a:spcBef>
              <a:spcAft>
                <a:spcPts val="600"/>
              </a:spcAft>
              <a:buFont typeface="Arial" panose="020B0604020202020204" pitchFamily="34" charset="0"/>
              <a:buChar char="•"/>
            </a:pPr>
            <a:r>
              <a:rPr lang="en-NZ" sz="3600" dirty="0">
                <a:solidFill>
                  <a:schemeClr val="tx2"/>
                </a:solidFill>
                <a:latin typeface="Arial"/>
                <a:cs typeface="Arial"/>
              </a:rPr>
              <a:t>expose</a:t>
            </a:r>
            <a:r>
              <a:rPr lang="en-NZ" sz="3600" kern="0" dirty="0">
                <a:solidFill>
                  <a:schemeClr val="tx2"/>
                </a:solidFill>
                <a:latin typeface="Arial"/>
                <a:cs typeface="Arial"/>
              </a:rPr>
              <a:t> the patient to the harms of antibiotics</a:t>
            </a:r>
          </a:p>
          <a:p>
            <a:pPr marL="1455420" lvl="2" indent="-571500" algn="l">
              <a:spcBef>
                <a:spcPts val="600"/>
              </a:spcBef>
              <a:spcAft>
                <a:spcPts val="600"/>
              </a:spcAft>
              <a:buFont typeface="Arial" panose="020B0604020202020204" pitchFamily="34" charset="0"/>
              <a:buChar char="•"/>
            </a:pPr>
            <a:r>
              <a:rPr lang="en-NZ" sz="3600" dirty="0">
                <a:solidFill>
                  <a:schemeClr val="tx2"/>
                </a:solidFill>
                <a:latin typeface="Arial"/>
                <a:cs typeface="Arial"/>
              </a:rPr>
              <a:t>may</a:t>
            </a:r>
            <a:r>
              <a:rPr lang="en-NZ" sz="3600" kern="0" dirty="0">
                <a:solidFill>
                  <a:schemeClr val="tx2"/>
                </a:solidFill>
                <a:latin typeface="Arial"/>
                <a:cs typeface="Arial"/>
              </a:rPr>
              <a:t> require further invasive procedures to treat</a:t>
            </a:r>
          </a:p>
          <a:p>
            <a:pPr marL="1455420" lvl="2" indent="-571500" algn="l">
              <a:spcBef>
                <a:spcPts val="600"/>
              </a:spcBef>
              <a:spcAft>
                <a:spcPts val="600"/>
              </a:spcAft>
              <a:buFont typeface="Arial" panose="020B0604020202020204" pitchFamily="34" charset="0"/>
              <a:buChar char="•"/>
            </a:pPr>
            <a:r>
              <a:rPr lang="en-NZ" sz="3600" dirty="0">
                <a:solidFill>
                  <a:schemeClr val="tx2"/>
                </a:solidFill>
                <a:latin typeface="Arial"/>
                <a:cs typeface="Arial"/>
              </a:rPr>
              <a:t>cause</a:t>
            </a:r>
            <a:r>
              <a:rPr lang="en-NZ" sz="3600" kern="0" dirty="0">
                <a:solidFill>
                  <a:schemeClr val="tx2"/>
                </a:solidFill>
                <a:latin typeface="Arial"/>
                <a:cs typeface="Arial"/>
              </a:rPr>
              <a:t> death</a:t>
            </a:r>
            <a:r>
              <a:rPr lang="en-NZ" sz="3600" dirty="0">
                <a:solidFill>
                  <a:schemeClr val="tx2"/>
                </a:solidFill>
                <a:latin typeface="Arial"/>
                <a:cs typeface="Arial"/>
              </a:rPr>
              <a:t>.</a:t>
            </a:r>
            <a:endParaRPr lang="en-NZ" sz="3600" kern="0" dirty="0">
              <a:solidFill>
                <a:schemeClr val="tx2"/>
              </a:solidFill>
              <a:latin typeface="Arial"/>
              <a:cs typeface="Arial"/>
            </a:endParaRPr>
          </a:p>
          <a:p>
            <a:pPr marL="0" indent="0">
              <a:buFont typeface="System Font Regular"/>
              <a:buNone/>
            </a:pPr>
            <a:endParaRPr lang="en-US" kern="0">
              <a:solidFill>
                <a:sysClr val="windowText" lastClr="000000"/>
              </a:solidFill>
            </a:endParaRPr>
          </a:p>
        </p:txBody>
      </p:sp>
    </p:spTree>
    <p:extLst>
      <p:ext uri="{BB962C8B-B14F-4D97-AF65-F5344CB8AC3E}">
        <p14:creationId xmlns:p14="http://schemas.microsoft.com/office/powerpoint/2010/main" val="323290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A8F04-BB0D-4C2B-9E95-D32BC6E3BC8A}"/>
              </a:ext>
            </a:extLst>
          </p:cNvPr>
          <p:cNvSpPr>
            <a:spLocks noGrp="1"/>
          </p:cNvSpPr>
          <p:nvPr>
            <p:ph type="body" sz="quarter" idx="10"/>
          </p:nvPr>
        </p:nvSpPr>
        <p:spPr/>
        <p:txBody>
          <a:bodyPr lIns="0" tIns="0" rIns="0" bIns="0" anchor="t"/>
          <a:lstStyle/>
          <a:p>
            <a:pPr>
              <a:spcBef>
                <a:spcPts val="1800"/>
              </a:spcBef>
            </a:pPr>
            <a:r>
              <a:rPr lang="en-NZ" sz="4000" dirty="0">
                <a:solidFill>
                  <a:schemeClr val="tx2"/>
                </a:solidFill>
                <a:latin typeface="Arial"/>
                <a:cs typeface="Arial"/>
              </a:rPr>
              <a:t>Examples of procedures that carry risk include:</a:t>
            </a:r>
          </a:p>
          <a:p>
            <a:pPr marL="1546225" lvl="2" indent="-571500">
              <a:spcBef>
                <a:spcPts val="1800"/>
              </a:spcBef>
              <a:spcAft>
                <a:spcPts val="600"/>
              </a:spcAft>
              <a:buFont typeface="Arial" panose="020B0604020202020204" pitchFamily="34" charset="0"/>
              <a:buChar char="•"/>
            </a:pPr>
            <a:r>
              <a:rPr lang="en-NZ" sz="3600" dirty="0">
                <a:solidFill>
                  <a:schemeClr val="tx2"/>
                </a:solidFill>
                <a:latin typeface="Arial"/>
                <a:cs typeface="Arial"/>
              </a:rPr>
              <a:t>peripheral IV cannula (PIVC) insertion</a:t>
            </a:r>
          </a:p>
          <a:p>
            <a:pPr marL="1546225" lvl="2" indent="-571500">
              <a:spcBef>
                <a:spcPts val="1800"/>
              </a:spcBef>
              <a:spcAft>
                <a:spcPts val="600"/>
              </a:spcAft>
              <a:buFont typeface="Arial" panose="020B0604020202020204" pitchFamily="34" charset="0"/>
              <a:buChar char="•"/>
            </a:pPr>
            <a:r>
              <a:rPr lang="en-NZ" sz="3600" dirty="0">
                <a:solidFill>
                  <a:schemeClr val="tx2"/>
                </a:solidFill>
                <a:latin typeface="Arial"/>
                <a:cs typeface="Arial"/>
              </a:rPr>
              <a:t>urinary catheter insertion </a:t>
            </a:r>
            <a:endParaRPr lang="en-NZ" sz="3600" dirty="0">
              <a:solidFill>
                <a:schemeClr val="tx2"/>
              </a:solidFill>
              <a:latin typeface="Arial" panose="020B0604020202020204" pitchFamily="34" charset="0"/>
              <a:cs typeface="Arial" panose="020B0604020202020204" pitchFamily="34" charset="0"/>
            </a:endParaRPr>
          </a:p>
          <a:p>
            <a:pPr marL="1546225" lvl="2" indent="-571500">
              <a:spcBef>
                <a:spcPts val="1800"/>
              </a:spcBef>
              <a:spcAft>
                <a:spcPts val="600"/>
              </a:spcAft>
              <a:buFont typeface="Arial" panose="020B0604020202020204" pitchFamily="34" charset="0"/>
              <a:buChar char="•"/>
            </a:pPr>
            <a:r>
              <a:rPr lang="en-NZ" sz="3600" dirty="0">
                <a:solidFill>
                  <a:schemeClr val="tx2"/>
                </a:solidFill>
                <a:latin typeface="Arial"/>
                <a:cs typeface="Arial"/>
              </a:rPr>
              <a:t>central line insertion and maintenance </a:t>
            </a:r>
            <a:endParaRPr lang="en-NZ" sz="3600" dirty="0">
              <a:solidFill>
                <a:schemeClr val="tx2"/>
              </a:solidFill>
              <a:latin typeface="Arial" panose="020B0604020202020204" pitchFamily="34" charset="0"/>
              <a:cs typeface="Arial" panose="020B0604020202020204" pitchFamily="34" charset="0"/>
            </a:endParaRPr>
          </a:p>
          <a:p>
            <a:pPr marL="1546225" lvl="2" indent="-571500">
              <a:spcBef>
                <a:spcPts val="1800"/>
              </a:spcBef>
              <a:spcAft>
                <a:spcPts val="600"/>
              </a:spcAft>
              <a:buFont typeface="Arial" panose="020B0604020202020204" pitchFamily="34" charset="0"/>
              <a:buChar char="•"/>
            </a:pPr>
            <a:r>
              <a:rPr lang="en-NZ" sz="3600" dirty="0">
                <a:solidFill>
                  <a:schemeClr val="tx2"/>
                </a:solidFill>
                <a:latin typeface="Arial"/>
                <a:cs typeface="Arial"/>
              </a:rPr>
              <a:t>wound care management </a:t>
            </a:r>
            <a:endParaRPr lang="en-NZ" sz="3600" dirty="0">
              <a:solidFill>
                <a:schemeClr val="tx2"/>
              </a:solidFill>
              <a:latin typeface="Arial" panose="020B0604020202020204" pitchFamily="34" charset="0"/>
              <a:cs typeface="Arial" panose="020B0604020202020204" pitchFamily="34" charset="0"/>
            </a:endParaRPr>
          </a:p>
          <a:p>
            <a:pPr marL="1546225" lvl="2" indent="-571500">
              <a:spcBef>
                <a:spcPts val="1800"/>
              </a:spcBef>
              <a:spcAft>
                <a:spcPts val="600"/>
              </a:spcAft>
              <a:buFont typeface="Arial" panose="020B0604020202020204" pitchFamily="34" charset="0"/>
              <a:buChar char="•"/>
            </a:pPr>
            <a:r>
              <a:rPr lang="en-NZ" sz="3600" dirty="0">
                <a:solidFill>
                  <a:schemeClr val="tx2"/>
                </a:solidFill>
                <a:latin typeface="Arial"/>
                <a:cs typeface="Arial"/>
              </a:rPr>
              <a:t>chest drain, ascitic tap, lumbar puncture. </a:t>
            </a:r>
            <a:endParaRPr lang="en-NZ" sz="1800" baseline="34000" dirty="0">
              <a:solidFill>
                <a:schemeClr val="tx2"/>
              </a:solidFill>
              <a:cs typeface="Arial" panose="020B0604020202020204" pitchFamily="34" charset="0"/>
            </a:endParaRPr>
          </a:p>
          <a:p>
            <a:endParaRPr lang="en-NZ"/>
          </a:p>
        </p:txBody>
      </p:sp>
      <p:sp>
        <p:nvSpPr>
          <p:cNvPr id="3" name="Text Placeholder 2">
            <a:extLst>
              <a:ext uri="{FF2B5EF4-FFF2-40B4-BE49-F238E27FC236}">
                <a16:creationId xmlns:a16="http://schemas.microsoft.com/office/drawing/2014/main" id="{8CDFA9E5-2522-4ED2-9700-6E7F18D64B62}"/>
              </a:ext>
            </a:extLst>
          </p:cNvPr>
          <p:cNvSpPr>
            <a:spLocks noGrp="1"/>
          </p:cNvSpPr>
          <p:nvPr>
            <p:ph type="body" sz="quarter" idx="11"/>
          </p:nvPr>
        </p:nvSpPr>
        <p:spPr/>
        <p:txBody>
          <a:bodyPr/>
          <a:lstStyle/>
          <a:p>
            <a:r>
              <a:rPr lang="en-NZ" dirty="0"/>
              <a:t>When Should Aseptic Technique Be Applied</a:t>
            </a:r>
          </a:p>
          <a:p>
            <a:endParaRPr lang="en-NZ" dirty="0"/>
          </a:p>
        </p:txBody>
      </p:sp>
    </p:spTree>
    <p:extLst>
      <p:ext uri="{BB962C8B-B14F-4D97-AF65-F5344CB8AC3E}">
        <p14:creationId xmlns:p14="http://schemas.microsoft.com/office/powerpoint/2010/main" val="107407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17650" y="1463675"/>
            <a:ext cx="17478375" cy="1524000"/>
          </a:xfrm>
        </p:spPr>
        <p:txBody>
          <a:bodyPr lIns="0" tIns="0" rIns="0" bIns="0" anchor="t"/>
          <a:lstStyle/>
          <a:p>
            <a:pPr algn="ctr"/>
            <a:r>
              <a:rPr lang="en-NZ" dirty="0"/>
              <a:t>Audit Pass Rates For Each Procedure Across 4 NZ Hospitals </a:t>
            </a:r>
          </a:p>
        </p:txBody>
      </p:sp>
      <p:graphicFrame>
        <p:nvGraphicFramePr>
          <p:cNvPr id="6" name="Chart 5"/>
          <p:cNvGraphicFramePr>
            <a:graphicFrameLocks/>
          </p:cNvGraphicFramePr>
          <p:nvPr>
            <p:extLst>
              <p:ext uri="{D42A27DB-BD31-4B8C-83A1-F6EECF244321}">
                <p14:modId xmlns:p14="http://schemas.microsoft.com/office/powerpoint/2010/main" val="979995673"/>
              </p:ext>
            </p:extLst>
          </p:nvPr>
        </p:nvGraphicFramePr>
        <p:xfrm>
          <a:off x="1517650" y="3216275"/>
          <a:ext cx="16535400" cy="754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73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36675" y="1692275"/>
            <a:ext cx="17478375" cy="1524000"/>
          </a:xfrm>
        </p:spPr>
        <p:txBody>
          <a:bodyPr/>
          <a:lstStyle/>
          <a:p>
            <a:pPr algn="ctr"/>
            <a:r>
              <a:rPr lang="en-NZ" sz="4800"/>
              <a:t>Out of the 118 procedures there were 72 breaches</a:t>
            </a:r>
          </a:p>
        </p:txBody>
      </p:sp>
      <p:graphicFrame>
        <p:nvGraphicFramePr>
          <p:cNvPr id="5" name="Chart 4"/>
          <p:cNvGraphicFramePr>
            <a:graphicFrameLocks/>
          </p:cNvGraphicFramePr>
          <p:nvPr>
            <p:extLst>
              <p:ext uri="{D42A27DB-BD31-4B8C-83A1-F6EECF244321}">
                <p14:modId xmlns:p14="http://schemas.microsoft.com/office/powerpoint/2010/main" val="2447512444"/>
              </p:ext>
            </p:extLst>
          </p:nvPr>
        </p:nvGraphicFramePr>
        <p:xfrm>
          <a:off x="1960562" y="3232150"/>
          <a:ext cx="16230600" cy="693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778192"/>
      </p:ext>
    </p:extLst>
  </p:cSld>
  <p:clrMapOvr>
    <a:masterClrMapping/>
  </p:clrMapOvr>
</p:sld>
</file>

<file path=ppt/theme/theme1.xml><?xml version="1.0" encoding="utf-8"?>
<a:theme xmlns:a="http://schemas.openxmlformats.org/drawingml/2006/main" name="Office Theme">
  <a:themeElements>
    <a:clrScheme name="HVDHB">
      <a:dk1>
        <a:sysClr val="windowText" lastClr="000000"/>
      </a:dk1>
      <a:lt1>
        <a:sysClr val="window" lastClr="FFFFFF"/>
      </a:lt1>
      <a:dk2>
        <a:srgbClr val="13406B"/>
      </a:dk2>
      <a:lt2>
        <a:srgbClr val="FFFFFF"/>
      </a:lt2>
      <a:accent1>
        <a:srgbClr val="61C4B0"/>
      </a:accent1>
      <a:accent2>
        <a:srgbClr val="E64655"/>
      </a:accent2>
      <a:accent3>
        <a:srgbClr val="61C4B0"/>
      </a:accent3>
      <a:accent4>
        <a:srgbClr val="774E93"/>
      </a:accent4>
      <a:accent5>
        <a:srgbClr val="FFC832"/>
      </a:accent5>
      <a:accent6>
        <a:srgbClr val="F08655"/>
      </a:accent6>
      <a:hlink>
        <a:srgbClr val="13406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0A8E77F8246438CFCA508EAB57431" ma:contentTypeVersion="10" ma:contentTypeDescription="Create a new document." ma:contentTypeScope="" ma:versionID="f49f7cb2821ea4c9b5215485a66d6637">
  <xsd:schema xmlns:xsd="http://www.w3.org/2001/XMLSchema" xmlns:xs="http://www.w3.org/2001/XMLSchema" xmlns:p="http://schemas.microsoft.com/office/2006/metadata/properties" xmlns:ns2="89cbb86f-707f-4219-a638-36b337621ed2" xmlns:ns3="dd55f920-0836-4e9c-9f17-e10ff85446b6" targetNamespace="http://schemas.microsoft.com/office/2006/metadata/properties" ma:root="true" ma:fieldsID="238933f42cb841e0683f371228021175" ns2:_="" ns3:_="">
    <xsd:import namespace="89cbb86f-707f-4219-a638-36b337621ed2"/>
    <xsd:import namespace="dd55f920-0836-4e9c-9f17-e10ff85446b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bb86f-707f-4219-a638-36b337621ed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1425914-ae07-42f4-a7f7-29f53f73284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55f920-0836-4e9c-9f17-e10ff85446b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84efe5b-1c42-4e76-b46c-971ff3ef5b95}" ma:internalName="TaxCatchAll" ma:showField="CatchAllData" ma:web="dd55f920-0836-4e9c-9f17-e10ff85446b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cbb86f-707f-4219-a638-36b337621ed2">
      <Terms xmlns="http://schemas.microsoft.com/office/infopath/2007/PartnerControls"/>
    </lcf76f155ced4ddcb4097134ff3c332f>
    <TaxCatchAll xmlns="dd55f920-0836-4e9c-9f17-e10ff85446b6" xsi:nil="true"/>
  </documentManagement>
</p:properties>
</file>

<file path=customXml/itemProps1.xml><?xml version="1.0" encoding="utf-8"?>
<ds:datastoreItem xmlns:ds="http://schemas.openxmlformats.org/officeDocument/2006/customXml" ds:itemID="{C0E26E39-65D4-4A13-A30F-5EE7BE80F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bb86f-707f-4219-a638-36b337621ed2"/>
    <ds:schemaRef ds:uri="dd55f920-0836-4e9c-9f17-e10ff8544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F56C9D-2327-4F74-B758-E3139AA1A599}">
  <ds:schemaRefs>
    <ds:schemaRef ds:uri="http://schemas.microsoft.com/sharepoint/v3/contenttype/forms"/>
  </ds:schemaRefs>
</ds:datastoreItem>
</file>

<file path=customXml/itemProps3.xml><?xml version="1.0" encoding="utf-8"?>
<ds:datastoreItem xmlns:ds="http://schemas.openxmlformats.org/officeDocument/2006/customXml" ds:itemID="{F6425955-44D4-4780-8FFD-861AF0497B38}">
  <ds:schemaRefs>
    <ds:schemaRef ds:uri="http://purl.org/dc/elements/1.1/"/>
    <ds:schemaRef ds:uri="http://schemas.microsoft.com/office/infopath/2007/PartnerControls"/>
    <ds:schemaRef ds:uri="http://schemas.microsoft.com/office/2006/metadata/properties"/>
    <ds:schemaRef ds:uri="http://purl.org/dc/dcmitype/"/>
    <ds:schemaRef ds:uri="http://schemas.microsoft.com/sharepoint/v3"/>
    <ds:schemaRef ds:uri="http://www.w3.org/XML/1998/namespace"/>
    <ds:schemaRef ds:uri="http://schemas.openxmlformats.org/package/2006/metadata/core-properties"/>
    <ds:schemaRef ds:uri="http://schemas.microsoft.com/office/2006/documentManagement/types"/>
    <ds:schemaRef ds:uri="191fbaff-9906-4cea-949f-62c60d6b9a1b"/>
    <ds:schemaRef ds:uri="6a39108c-b771-4768-a513-8fe6abec3073"/>
    <ds:schemaRef ds:uri="http://purl.org/dc/terms/"/>
    <ds:schemaRef ds:uri="89cbb86f-707f-4219-a638-36b337621ed2"/>
    <ds:schemaRef ds:uri="dd55f920-0836-4e9c-9f17-e10ff85446b6"/>
  </ds:schemaRefs>
</ds:datastoreItem>
</file>

<file path=docProps/app.xml><?xml version="1.0" encoding="utf-8"?>
<Properties xmlns="http://schemas.openxmlformats.org/officeDocument/2006/extended-properties" xmlns:vt="http://schemas.openxmlformats.org/officeDocument/2006/docPropsVTypes">
  <Template/>
  <TotalTime>452</TotalTime>
  <Words>1887</Words>
  <Application>Microsoft Office PowerPoint</Application>
  <PresentationFormat>Custom</PresentationFormat>
  <Paragraphs>236</Paragraphs>
  <Slides>31</Slides>
  <Notes>21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Segoe UI</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3093 Aseptic Technique Powerpoint FAo.indd</dc:title>
  <dc:creator>Emma Henderson  [HVDHB]</dc:creator>
  <cp:lastModifiedBy>Dorothy Clendon</cp:lastModifiedBy>
  <cp:revision>88</cp:revision>
  <dcterms:created xsi:type="dcterms:W3CDTF">2020-01-28T22:11:24Z</dcterms:created>
  <dcterms:modified xsi:type="dcterms:W3CDTF">2023-05-04T00:55:04Z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2020-01-29T00:00:00Z</vt:filetime>
  </property>
  <property fmtid="{D5CDD505-2E9C-101B-9397-08002B2CF9AE}" pid="3" name="Creator">
    <vt:lpwstr>Adobe InDesign 15.0 (Macintosh)</vt:lpwstr>
  </property>
  <property fmtid="{D5CDD505-2E9C-101B-9397-08002B2CF9AE}" pid="4" name="LastSaved">
    <vt:filetime>2020-01-28T00:00:00Z</vt:filetime>
  </property>
  <property fmtid="{D5CDD505-2E9C-101B-9397-08002B2CF9AE}" pid="5" name="ContentTypeId">
    <vt:lpwstr>0x010100FEE0A8E77F8246438CFCA508EAB57431</vt:lpwstr>
  </property>
  <property fmtid="{D5CDD505-2E9C-101B-9397-08002B2CF9AE}" pid="6" name="_ModerationStatus">
    <vt:lpwstr>0</vt:lpwstr>
  </property>
  <property fmtid="{D5CDD505-2E9C-101B-9397-08002B2CF9AE}" pid="7" name="MSIP_Label_7706fb7e-aba9-4d66-8e2d-b6f473c93189_Enabled">
    <vt:lpwstr>true</vt:lpwstr>
  </property>
  <property fmtid="{D5CDD505-2E9C-101B-9397-08002B2CF9AE}" pid="8" name="MSIP_Label_7706fb7e-aba9-4d66-8e2d-b6f473c93189_SetDate">
    <vt:lpwstr>2020-02-17T21:43:36Z</vt:lpwstr>
  </property>
  <property fmtid="{D5CDD505-2E9C-101B-9397-08002B2CF9AE}" pid="9" name="MSIP_Label_7706fb7e-aba9-4d66-8e2d-b6f473c93189_Method">
    <vt:lpwstr>Privileged</vt:lpwstr>
  </property>
  <property fmtid="{D5CDD505-2E9C-101B-9397-08002B2CF9AE}" pid="10" name="MSIP_Label_7706fb7e-aba9-4d66-8e2d-b6f473c93189_Name">
    <vt:lpwstr>CORPORATE-IN-CONFIDENCE</vt:lpwstr>
  </property>
  <property fmtid="{D5CDD505-2E9C-101B-9397-08002B2CF9AE}" pid="11" name="MSIP_Label_7706fb7e-aba9-4d66-8e2d-b6f473c93189_SiteId">
    <vt:lpwstr>8506768f-a7d1-475b-901c-fc1c222f496a</vt:lpwstr>
  </property>
  <property fmtid="{D5CDD505-2E9C-101B-9397-08002B2CF9AE}" pid="12" name="MSIP_Label_7706fb7e-aba9-4d66-8e2d-b6f473c93189_ActionId">
    <vt:lpwstr>7d85af0c-c08a-4ae3-b125-00009c300758</vt:lpwstr>
  </property>
  <property fmtid="{D5CDD505-2E9C-101B-9397-08002B2CF9AE}" pid="13" name="MSIP_Label_7706fb7e-aba9-4d66-8e2d-b6f473c93189_ContentBits">
    <vt:lpwstr>0</vt:lpwstr>
  </property>
  <property fmtid="{D5CDD505-2E9C-101B-9397-08002B2CF9AE}" pid="14" name="Order">
    <vt:lpwstr>100.000000000000</vt:lpwstr>
  </property>
  <property fmtid="{D5CDD505-2E9C-101B-9397-08002B2CF9AE}" pid="15" name="MediaServiceImageTags">
    <vt:lpwstr/>
  </property>
</Properties>
</file>